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6" r:id="rId20"/>
    <p:sldId id="277" r:id="rId21"/>
    <p:sldId id="278" r:id="rId22"/>
  </p:sldIdLst>
  <p:sldSz cx="9144000" cy="5143500" type="screen16x9"/>
  <p:notesSz cx="9144000" cy="51435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24B"/>
    <a:srgbClr val="ACC5B8"/>
    <a:srgbClr val="9F8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3" d="100"/>
          <a:sy n="143" d="100"/>
        </p:scale>
        <p:origin x="684" y="11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85888" y="0"/>
            <a:ext cx="1658111" cy="1749552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3528059" y="4767198"/>
            <a:ext cx="2087880" cy="137160"/>
          </a:xfrm>
          <a:custGeom>
            <a:avLst/>
            <a:gdLst/>
            <a:ahLst/>
            <a:cxnLst/>
            <a:rect l="l" t="t" r="r" b="b"/>
            <a:pathLst>
              <a:path w="2087879" h="137160">
                <a:moveTo>
                  <a:pt x="1527169" y="0"/>
                </a:moveTo>
                <a:lnTo>
                  <a:pt x="1516141" y="2205"/>
                </a:lnTo>
                <a:lnTo>
                  <a:pt x="1506757" y="10033"/>
                </a:lnTo>
                <a:lnTo>
                  <a:pt x="1498218" y="20993"/>
                </a:lnTo>
                <a:lnTo>
                  <a:pt x="1487003" y="34768"/>
                </a:lnTo>
                <a:lnTo>
                  <a:pt x="1475359" y="46246"/>
                </a:lnTo>
                <a:lnTo>
                  <a:pt x="1464286" y="55378"/>
                </a:lnTo>
                <a:lnTo>
                  <a:pt x="1454785" y="62116"/>
                </a:lnTo>
                <a:lnTo>
                  <a:pt x="633094" y="62116"/>
                </a:lnTo>
                <a:lnTo>
                  <a:pt x="600876" y="34768"/>
                </a:lnTo>
                <a:lnTo>
                  <a:pt x="581122" y="10033"/>
                </a:lnTo>
                <a:lnTo>
                  <a:pt x="571738" y="2205"/>
                </a:lnTo>
                <a:lnTo>
                  <a:pt x="560710" y="0"/>
                </a:lnTo>
                <a:lnTo>
                  <a:pt x="547242" y="5906"/>
                </a:lnTo>
                <a:lnTo>
                  <a:pt x="554716" y="26522"/>
                </a:lnTo>
                <a:lnTo>
                  <a:pt x="567118" y="42431"/>
                </a:lnTo>
                <a:lnTo>
                  <a:pt x="583997" y="54129"/>
                </a:lnTo>
                <a:lnTo>
                  <a:pt x="604901" y="62116"/>
                </a:lnTo>
                <a:lnTo>
                  <a:pt x="275463" y="62116"/>
                </a:lnTo>
                <a:lnTo>
                  <a:pt x="275463" y="45326"/>
                </a:lnTo>
                <a:lnTo>
                  <a:pt x="269748" y="39662"/>
                </a:lnTo>
                <a:lnTo>
                  <a:pt x="255397" y="39662"/>
                </a:lnTo>
                <a:lnTo>
                  <a:pt x="249681" y="45491"/>
                </a:lnTo>
                <a:lnTo>
                  <a:pt x="249681" y="62116"/>
                </a:lnTo>
                <a:lnTo>
                  <a:pt x="70485" y="62116"/>
                </a:lnTo>
                <a:lnTo>
                  <a:pt x="68105" y="56567"/>
                </a:lnTo>
                <a:lnTo>
                  <a:pt x="70310" y="52157"/>
                </a:lnTo>
                <a:lnTo>
                  <a:pt x="76825" y="49898"/>
                </a:lnTo>
                <a:lnTo>
                  <a:pt x="87375" y="50800"/>
                </a:lnTo>
                <a:lnTo>
                  <a:pt x="104818" y="53811"/>
                </a:lnTo>
                <a:lnTo>
                  <a:pt x="122142" y="55582"/>
                </a:lnTo>
                <a:lnTo>
                  <a:pt x="140715" y="56629"/>
                </a:lnTo>
                <a:lnTo>
                  <a:pt x="99710" y="42425"/>
                </a:lnTo>
                <a:lnTo>
                  <a:pt x="70421" y="25379"/>
                </a:lnTo>
                <a:lnTo>
                  <a:pt x="52847" y="11065"/>
                </a:lnTo>
                <a:lnTo>
                  <a:pt x="46989" y="5055"/>
                </a:lnTo>
                <a:lnTo>
                  <a:pt x="43328" y="17881"/>
                </a:lnTo>
                <a:lnTo>
                  <a:pt x="41608" y="31207"/>
                </a:lnTo>
                <a:lnTo>
                  <a:pt x="42578" y="42767"/>
                </a:lnTo>
                <a:lnTo>
                  <a:pt x="46989" y="50292"/>
                </a:lnTo>
                <a:lnTo>
                  <a:pt x="35790" y="51130"/>
                </a:lnTo>
                <a:lnTo>
                  <a:pt x="20637" y="56096"/>
                </a:lnTo>
                <a:lnTo>
                  <a:pt x="6913" y="62701"/>
                </a:lnTo>
                <a:lnTo>
                  <a:pt x="0" y="68453"/>
                </a:lnTo>
                <a:lnTo>
                  <a:pt x="6913" y="74205"/>
                </a:lnTo>
                <a:lnTo>
                  <a:pt x="20637" y="80810"/>
                </a:lnTo>
                <a:lnTo>
                  <a:pt x="35790" y="85777"/>
                </a:lnTo>
                <a:lnTo>
                  <a:pt x="46989" y="86614"/>
                </a:lnTo>
                <a:lnTo>
                  <a:pt x="42578" y="94140"/>
                </a:lnTo>
                <a:lnTo>
                  <a:pt x="41608" y="105699"/>
                </a:lnTo>
                <a:lnTo>
                  <a:pt x="43328" y="119025"/>
                </a:lnTo>
                <a:lnTo>
                  <a:pt x="46989" y="131851"/>
                </a:lnTo>
                <a:lnTo>
                  <a:pt x="52847" y="125841"/>
                </a:lnTo>
                <a:lnTo>
                  <a:pt x="70421" y="111527"/>
                </a:lnTo>
                <a:lnTo>
                  <a:pt x="99710" y="94481"/>
                </a:lnTo>
                <a:lnTo>
                  <a:pt x="140715" y="80277"/>
                </a:lnTo>
                <a:lnTo>
                  <a:pt x="122142" y="81325"/>
                </a:lnTo>
                <a:lnTo>
                  <a:pt x="104818" y="83095"/>
                </a:lnTo>
                <a:lnTo>
                  <a:pt x="87375" y="86106"/>
                </a:lnTo>
                <a:lnTo>
                  <a:pt x="76700" y="86985"/>
                </a:lnTo>
                <a:lnTo>
                  <a:pt x="70167" y="84687"/>
                </a:lnTo>
                <a:lnTo>
                  <a:pt x="68016" y="80270"/>
                </a:lnTo>
                <a:lnTo>
                  <a:pt x="70485" y="74790"/>
                </a:lnTo>
                <a:lnTo>
                  <a:pt x="249681" y="74790"/>
                </a:lnTo>
                <a:lnTo>
                  <a:pt x="249681" y="91580"/>
                </a:lnTo>
                <a:lnTo>
                  <a:pt x="255397" y="97244"/>
                </a:lnTo>
                <a:lnTo>
                  <a:pt x="269748" y="97244"/>
                </a:lnTo>
                <a:lnTo>
                  <a:pt x="275463" y="91415"/>
                </a:lnTo>
                <a:lnTo>
                  <a:pt x="275463" y="74790"/>
                </a:lnTo>
                <a:lnTo>
                  <a:pt x="604901" y="74790"/>
                </a:lnTo>
                <a:lnTo>
                  <a:pt x="583979" y="82777"/>
                </a:lnTo>
                <a:lnTo>
                  <a:pt x="567070" y="94474"/>
                </a:lnTo>
                <a:lnTo>
                  <a:pt x="554662" y="110379"/>
                </a:lnTo>
                <a:lnTo>
                  <a:pt x="547242" y="130988"/>
                </a:lnTo>
                <a:lnTo>
                  <a:pt x="560710" y="136901"/>
                </a:lnTo>
                <a:lnTo>
                  <a:pt x="571738" y="134699"/>
                </a:lnTo>
                <a:lnTo>
                  <a:pt x="581122" y="126873"/>
                </a:lnTo>
                <a:lnTo>
                  <a:pt x="589661" y="115913"/>
                </a:lnTo>
                <a:lnTo>
                  <a:pt x="600876" y="102138"/>
                </a:lnTo>
                <a:lnTo>
                  <a:pt x="612520" y="90661"/>
                </a:lnTo>
                <a:lnTo>
                  <a:pt x="623593" y="81528"/>
                </a:lnTo>
                <a:lnTo>
                  <a:pt x="633094" y="74790"/>
                </a:lnTo>
                <a:lnTo>
                  <a:pt x="1454785" y="74790"/>
                </a:lnTo>
                <a:lnTo>
                  <a:pt x="1487003" y="102138"/>
                </a:lnTo>
                <a:lnTo>
                  <a:pt x="1506757" y="126873"/>
                </a:lnTo>
                <a:lnTo>
                  <a:pt x="1516141" y="134699"/>
                </a:lnTo>
                <a:lnTo>
                  <a:pt x="1527169" y="136901"/>
                </a:lnTo>
                <a:lnTo>
                  <a:pt x="1540637" y="130988"/>
                </a:lnTo>
                <a:lnTo>
                  <a:pt x="1533217" y="110379"/>
                </a:lnTo>
                <a:lnTo>
                  <a:pt x="1520809" y="94474"/>
                </a:lnTo>
                <a:lnTo>
                  <a:pt x="1503900" y="82777"/>
                </a:lnTo>
                <a:lnTo>
                  <a:pt x="1482978" y="74790"/>
                </a:lnTo>
                <a:lnTo>
                  <a:pt x="1812416" y="74790"/>
                </a:lnTo>
                <a:lnTo>
                  <a:pt x="1812416" y="91580"/>
                </a:lnTo>
                <a:lnTo>
                  <a:pt x="1818131" y="97244"/>
                </a:lnTo>
                <a:lnTo>
                  <a:pt x="1832482" y="97244"/>
                </a:lnTo>
                <a:lnTo>
                  <a:pt x="1838198" y="91415"/>
                </a:lnTo>
                <a:lnTo>
                  <a:pt x="1838198" y="74790"/>
                </a:lnTo>
                <a:lnTo>
                  <a:pt x="2017394" y="74790"/>
                </a:lnTo>
                <a:lnTo>
                  <a:pt x="2019774" y="80339"/>
                </a:lnTo>
                <a:lnTo>
                  <a:pt x="2017569" y="84749"/>
                </a:lnTo>
                <a:lnTo>
                  <a:pt x="2011054" y="87008"/>
                </a:lnTo>
                <a:lnTo>
                  <a:pt x="2000503" y="86106"/>
                </a:lnTo>
                <a:lnTo>
                  <a:pt x="1983061" y="83095"/>
                </a:lnTo>
                <a:lnTo>
                  <a:pt x="1965737" y="81325"/>
                </a:lnTo>
                <a:lnTo>
                  <a:pt x="1947164" y="80277"/>
                </a:lnTo>
                <a:lnTo>
                  <a:pt x="1988169" y="94481"/>
                </a:lnTo>
                <a:lnTo>
                  <a:pt x="2017458" y="111527"/>
                </a:lnTo>
                <a:lnTo>
                  <a:pt x="2035032" y="125841"/>
                </a:lnTo>
                <a:lnTo>
                  <a:pt x="2040889" y="131851"/>
                </a:lnTo>
                <a:lnTo>
                  <a:pt x="2044551" y="119025"/>
                </a:lnTo>
                <a:lnTo>
                  <a:pt x="2046271" y="105699"/>
                </a:lnTo>
                <a:lnTo>
                  <a:pt x="2045301" y="94140"/>
                </a:lnTo>
                <a:lnTo>
                  <a:pt x="2040889" y="86614"/>
                </a:lnTo>
                <a:lnTo>
                  <a:pt x="2052089" y="85777"/>
                </a:lnTo>
                <a:lnTo>
                  <a:pt x="2067242" y="80810"/>
                </a:lnTo>
                <a:lnTo>
                  <a:pt x="2080966" y="74205"/>
                </a:lnTo>
                <a:lnTo>
                  <a:pt x="2087879" y="68453"/>
                </a:lnTo>
                <a:lnTo>
                  <a:pt x="2080966" y="62701"/>
                </a:lnTo>
                <a:lnTo>
                  <a:pt x="2067242" y="56096"/>
                </a:lnTo>
                <a:lnTo>
                  <a:pt x="2052089" y="51130"/>
                </a:lnTo>
                <a:lnTo>
                  <a:pt x="2040889" y="50292"/>
                </a:lnTo>
                <a:lnTo>
                  <a:pt x="2045301" y="42767"/>
                </a:lnTo>
                <a:lnTo>
                  <a:pt x="2046271" y="31207"/>
                </a:lnTo>
                <a:lnTo>
                  <a:pt x="2044551" y="17881"/>
                </a:lnTo>
                <a:lnTo>
                  <a:pt x="2040889" y="5055"/>
                </a:lnTo>
                <a:lnTo>
                  <a:pt x="2035032" y="11065"/>
                </a:lnTo>
                <a:lnTo>
                  <a:pt x="2017458" y="25379"/>
                </a:lnTo>
                <a:lnTo>
                  <a:pt x="1988169" y="42425"/>
                </a:lnTo>
                <a:lnTo>
                  <a:pt x="1947164" y="56629"/>
                </a:lnTo>
                <a:lnTo>
                  <a:pt x="1965737" y="55582"/>
                </a:lnTo>
                <a:lnTo>
                  <a:pt x="1983061" y="53811"/>
                </a:lnTo>
                <a:lnTo>
                  <a:pt x="2000503" y="50800"/>
                </a:lnTo>
                <a:lnTo>
                  <a:pt x="2011054" y="49921"/>
                </a:lnTo>
                <a:lnTo>
                  <a:pt x="2017569" y="52219"/>
                </a:lnTo>
                <a:lnTo>
                  <a:pt x="2019774" y="56637"/>
                </a:lnTo>
                <a:lnTo>
                  <a:pt x="2017394" y="62116"/>
                </a:lnTo>
                <a:lnTo>
                  <a:pt x="1838198" y="62116"/>
                </a:lnTo>
                <a:lnTo>
                  <a:pt x="1838198" y="45326"/>
                </a:lnTo>
                <a:lnTo>
                  <a:pt x="1832482" y="39662"/>
                </a:lnTo>
                <a:lnTo>
                  <a:pt x="1818131" y="39662"/>
                </a:lnTo>
                <a:lnTo>
                  <a:pt x="1812416" y="45491"/>
                </a:lnTo>
                <a:lnTo>
                  <a:pt x="1812416" y="62116"/>
                </a:lnTo>
                <a:lnTo>
                  <a:pt x="1482978" y="62116"/>
                </a:lnTo>
                <a:lnTo>
                  <a:pt x="1503900" y="54129"/>
                </a:lnTo>
                <a:lnTo>
                  <a:pt x="1520809" y="42431"/>
                </a:lnTo>
                <a:lnTo>
                  <a:pt x="1533217" y="26522"/>
                </a:lnTo>
                <a:lnTo>
                  <a:pt x="1540637" y="5906"/>
                </a:lnTo>
                <a:lnTo>
                  <a:pt x="1527169" y="0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3528059" y="239400"/>
            <a:ext cx="2087880" cy="137160"/>
          </a:xfrm>
          <a:custGeom>
            <a:avLst/>
            <a:gdLst/>
            <a:ahLst/>
            <a:cxnLst/>
            <a:rect l="l" t="t" r="r" b="b"/>
            <a:pathLst>
              <a:path w="2087879" h="137160">
                <a:moveTo>
                  <a:pt x="1527169" y="0"/>
                </a:moveTo>
                <a:lnTo>
                  <a:pt x="1516141" y="2168"/>
                </a:lnTo>
                <a:lnTo>
                  <a:pt x="1506757" y="9981"/>
                </a:lnTo>
                <a:lnTo>
                  <a:pt x="1498218" y="20949"/>
                </a:lnTo>
                <a:lnTo>
                  <a:pt x="1487003" y="34754"/>
                </a:lnTo>
                <a:lnTo>
                  <a:pt x="1475358" y="46237"/>
                </a:lnTo>
                <a:lnTo>
                  <a:pt x="1464286" y="55364"/>
                </a:lnTo>
                <a:lnTo>
                  <a:pt x="1454785" y="62097"/>
                </a:lnTo>
                <a:lnTo>
                  <a:pt x="633094" y="62097"/>
                </a:lnTo>
                <a:lnTo>
                  <a:pt x="600876" y="34754"/>
                </a:lnTo>
                <a:lnTo>
                  <a:pt x="581122" y="9981"/>
                </a:lnTo>
                <a:lnTo>
                  <a:pt x="571738" y="2168"/>
                </a:lnTo>
                <a:lnTo>
                  <a:pt x="560710" y="0"/>
                </a:lnTo>
                <a:lnTo>
                  <a:pt x="547242" y="5963"/>
                </a:lnTo>
                <a:lnTo>
                  <a:pt x="554662" y="26521"/>
                </a:lnTo>
                <a:lnTo>
                  <a:pt x="567070" y="42412"/>
                </a:lnTo>
                <a:lnTo>
                  <a:pt x="583979" y="54111"/>
                </a:lnTo>
                <a:lnTo>
                  <a:pt x="604901" y="62097"/>
                </a:lnTo>
                <a:lnTo>
                  <a:pt x="275463" y="62097"/>
                </a:lnTo>
                <a:lnTo>
                  <a:pt x="275463" y="45460"/>
                </a:lnTo>
                <a:lnTo>
                  <a:pt x="269748" y="39618"/>
                </a:lnTo>
                <a:lnTo>
                  <a:pt x="255397" y="39618"/>
                </a:lnTo>
                <a:lnTo>
                  <a:pt x="249681" y="45333"/>
                </a:lnTo>
                <a:lnTo>
                  <a:pt x="249681" y="62097"/>
                </a:lnTo>
                <a:lnTo>
                  <a:pt x="70485" y="62097"/>
                </a:lnTo>
                <a:lnTo>
                  <a:pt x="68016" y="56634"/>
                </a:lnTo>
                <a:lnTo>
                  <a:pt x="70167" y="52206"/>
                </a:lnTo>
                <a:lnTo>
                  <a:pt x="76700" y="49899"/>
                </a:lnTo>
                <a:lnTo>
                  <a:pt x="87375" y="50794"/>
                </a:lnTo>
                <a:lnTo>
                  <a:pt x="104818" y="53796"/>
                </a:lnTo>
                <a:lnTo>
                  <a:pt x="122142" y="55572"/>
                </a:lnTo>
                <a:lnTo>
                  <a:pt x="140715" y="56636"/>
                </a:lnTo>
                <a:lnTo>
                  <a:pt x="99710" y="42418"/>
                </a:lnTo>
                <a:lnTo>
                  <a:pt x="70421" y="25378"/>
                </a:lnTo>
                <a:lnTo>
                  <a:pt x="52847" y="11076"/>
                </a:lnTo>
                <a:lnTo>
                  <a:pt x="46989" y="5074"/>
                </a:lnTo>
                <a:lnTo>
                  <a:pt x="43328" y="17889"/>
                </a:lnTo>
                <a:lnTo>
                  <a:pt x="41608" y="31204"/>
                </a:lnTo>
                <a:lnTo>
                  <a:pt x="42578" y="42757"/>
                </a:lnTo>
                <a:lnTo>
                  <a:pt x="46989" y="50286"/>
                </a:lnTo>
                <a:lnTo>
                  <a:pt x="35790" y="51105"/>
                </a:lnTo>
                <a:lnTo>
                  <a:pt x="20637" y="56080"/>
                </a:lnTo>
                <a:lnTo>
                  <a:pt x="6913" y="62698"/>
                </a:lnTo>
                <a:lnTo>
                  <a:pt x="0" y="68447"/>
                </a:lnTo>
                <a:lnTo>
                  <a:pt x="6913" y="74195"/>
                </a:lnTo>
                <a:lnTo>
                  <a:pt x="20637" y="80813"/>
                </a:lnTo>
                <a:lnTo>
                  <a:pt x="35790" y="85788"/>
                </a:lnTo>
                <a:lnTo>
                  <a:pt x="46989" y="86608"/>
                </a:lnTo>
                <a:lnTo>
                  <a:pt x="42578" y="94136"/>
                </a:lnTo>
                <a:lnTo>
                  <a:pt x="41608" y="105689"/>
                </a:lnTo>
                <a:lnTo>
                  <a:pt x="43328" y="119004"/>
                </a:lnTo>
                <a:lnTo>
                  <a:pt x="46989" y="131820"/>
                </a:lnTo>
                <a:lnTo>
                  <a:pt x="52847" y="125817"/>
                </a:lnTo>
                <a:lnTo>
                  <a:pt x="70421" y="111515"/>
                </a:lnTo>
                <a:lnTo>
                  <a:pt x="99710" y="94476"/>
                </a:lnTo>
                <a:lnTo>
                  <a:pt x="140715" y="80258"/>
                </a:lnTo>
                <a:lnTo>
                  <a:pt x="122142" y="81321"/>
                </a:lnTo>
                <a:lnTo>
                  <a:pt x="104818" y="83097"/>
                </a:lnTo>
                <a:lnTo>
                  <a:pt x="87375" y="86100"/>
                </a:lnTo>
                <a:lnTo>
                  <a:pt x="76825" y="87030"/>
                </a:lnTo>
                <a:lnTo>
                  <a:pt x="70310" y="84782"/>
                </a:lnTo>
                <a:lnTo>
                  <a:pt x="68105" y="80367"/>
                </a:lnTo>
                <a:lnTo>
                  <a:pt x="70485" y="74797"/>
                </a:lnTo>
                <a:lnTo>
                  <a:pt x="249681" y="74797"/>
                </a:lnTo>
                <a:lnTo>
                  <a:pt x="249681" y="91434"/>
                </a:lnTo>
                <a:lnTo>
                  <a:pt x="255397" y="97276"/>
                </a:lnTo>
                <a:lnTo>
                  <a:pt x="269748" y="97276"/>
                </a:lnTo>
                <a:lnTo>
                  <a:pt x="275463" y="91561"/>
                </a:lnTo>
                <a:lnTo>
                  <a:pt x="275463" y="74797"/>
                </a:lnTo>
                <a:lnTo>
                  <a:pt x="604901" y="74797"/>
                </a:lnTo>
                <a:lnTo>
                  <a:pt x="583997" y="82782"/>
                </a:lnTo>
                <a:lnTo>
                  <a:pt x="567118" y="94482"/>
                </a:lnTo>
                <a:lnTo>
                  <a:pt x="554716" y="110372"/>
                </a:lnTo>
                <a:lnTo>
                  <a:pt x="547242" y="130931"/>
                </a:lnTo>
                <a:lnTo>
                  <a:pt x="560710" y="136876"/>
                </a:lnTo>
                <a:lnTo>
                  <a:pt x="571738" y="134677"/>
                </a:lnTo>
                <a:lnTo>
                  <a:pt x="581122" y="126859"/>
                </a:lnTo>
                <a:lnTo>
                  <a:pt x="589661" y="115945"/>
                </a:lnTo>
                <a:lnTo>
                  <a:pt x="600876" y="102139"/>
                </a:lnTo>
                <a:lnTo>
                  <a:pt x="612521" y="90656"/>
                </a:lnTo>
                <a:lnTo>
                  <a:pt x="623593" y="81530"/>
                </a:lnTo>
                <a:lnTo>
                  <a:pt x="633094" y="74797"/>
                </a:lnTo>
                <a:lnTo>
                  <a:pt x="1454785" y="74797"/>
                </a:lnTo>
                <a:lnTo>
                  <a:pt x="1487003" y="102139"/>
                </a:lnTo>
                <a:lnTo>
                  <a:pt x="1506757" y="126859"/>
                </a:lnTo>
                <a:lnTo>
                  <a:pt x="1516141" y="134677"/>
                </a:lnTo>
                <a:lnTo>
                  <a:pt x="1527169" y="136876"/>
                </a:lnTo>
                <a:lnTo>
                  <a:pt x="1540637" y="130931"/>
                </a:lnTo>
                <a:lnTo>
                  <a:pt x="1533217" y="110372"/>
                </a:lnTo>
                <a:lnTo>
                  <a:pt x="1520809" y="94482"/>
                </a:lnTo>
                <a:lnTo>
                  <a:pt x="1503900" y="82782"/>
                </a:lnTo>
                <a:lnTo>
                  <a:pt x="1482978" y="74797"/>
                </a:lnTo>
                <a:lnTo>
                  <a:pt x="1812416" y="74797"/>
                </a:lnTo>
                <a:lnTo>
                  <a:pt x="1812416" y="91434"/>
                </a:lnTo>
                <a:lnTo>
                  <a:pt x="1818131" y="97276"/>
                </a:lnTo>
                <a:lnTo>
                  <a:pt x="1832482" y="97276"/>
                </a:lnTo>
                <a:lnTo>
                  <a:pt x="1838198" y="91561"/>
                </a:lnTo>
                <a:lnTo>
                  <a:pt x="1838198" y="74797"/>
                </a:lnTo>
                <a:lnTo>
                  <a:pt x="2017394" y="74797"/>
                </a:lnTo>
                <a:lnTo>
                  <a:pt x="2019774" y="80260"/>
                </a:lnTo>
                <a:lnTo>
                  <a:pt x="2017569" y="84687"/>
                </a:lnTo>
                <a:lnTo>
                  <a:pt x="2011054" y="86995"/>
                </a:lnTo>
                <a:lnTo>
                  <a:pt x="2000503" y="86100"/>
                </a:lnTo>
                <a:lnTo>
                  <a:pt x="1983061" y="83097"/>
                </a:lnTo>
                <a:lnTo>
                  <a:pt x="1965737" y="81321"/>
                </a:lnTo>
                <a:lnTo>
                  <a:pt x="1947164" y="80258"/>
                </a:lnTo>
                <a:lnTo>
                  <a:pt x="1988169" y="94476"/>
                </a:lnTo>
                <a:lnTo>
                  <a:pt x="2017458" y="111515"/>
                </a:lnTo>
                <a:lnTo>
                  <a:pt x="2035032" y="125817"/>
                </a:lnTo>
                <a:lnTo>
                  <a:pt x="2040889" y="131820"/>
                </a:lnTo>
                <a:lnTo>
                  <a:pt x="2044551" y="119004"/>
                </a:lnTo>
                <a:lnTo>
                  <a:pt x="2046271" y="105689"/>
                </a:lnTo>
                <a:lnTo>
                  <a:pt x="2045301" y="94136"/>
                </a:lnTo>
                <a:lnTo>
                  <a:pt x="2040889" y="86608"/>
                </a:lnTo>
                <a:lnTo>
                  <a:pt x="2052089" y="85788"/>
                </a:lnTo>
                <a:lnTo>
                  <a:pt x="2067242" y="80813"/>
                </a:lnTo>
                <a:lnTo>
                  <a:pt x="2080966" y="74195"/>
                </a:lnTo>
                <a:lnTo>
                  <a:pt x="2087879" y="68447"/>
                </a:lnTo>
                <a:lnTo>
                  <a:pt x="2080966" y="62698"/>
                </a:lnTo>
                <a:lnTo>
                  <a:pt x="2067242" y="56080"/>
                </a:lnTo>
                <a:lnTo>
                  <a:pt x="2052089" y="51105"/>
                </a:lnTo>
                <a:lnTo>
                  <a:pt x="2040889" y="50286"/>
                </a:lnTo>
                <a:lnTo>
                  <a:pt x="2045301" y="42757"/>
                </a:lnTo>
                <a:lnTo>
                  <a:pt x="2046271" y="31204"/>
                </a:lnTo>
                <a:lnTo>
                  <a:pt x="2044551" y="17889"/>
                </a:lnTo>
                <a:lnTo>
                  <a:pt x="2040889" y="5074"/>
                </a:lnTo>
                <a:lnTo>
                  <a:pt x="2035032" y="11076"/>
                </a:lnTo>
                <a:lnTo>
                  <a:pt x="2017458" y="25378"/>
                </a:lnTo>
                <a:lnTo>
                  <a:pt x="1988169" y="42417"/>
                </a:lnTo>
                <a:lnTo>
                  <a:pt x="1947164" y="56636"/>
                </a:lnTo>
                <a:lnTo>
                  <a:pt x="1965737" y="55572"/>
                </a:lnTo>
                <a:lnTo>
                  <a:pt x="1983061" y="53796"/>
                </a:lnTo>
                <a:lnTo>
                  <a:pt x="2000503" y="50794"/>
                </a:lnTo>
                <a:lnTo>
                  <a:pt x="2011054" y="49863"/>
                </a:lnTo>
                <a:lnTo>
                  <a:pt x="2017569" y="52111"/>
                </a:lnTo>
                <a:lnTo>
                  <a:pt x="2019774" y="56526"/>
                </a:lnTo>
                <a:lnTo>
                  <a:pt x="2017394" y="62097"/>
                </a:lnTo>
                <a:lnTo>
                  <a:pt x="1838198" y="62097"/>
                </a:lnTo>
                <a:lnTo>
                  <a:pt x="1838198" y="45460"/>
                </a:lnTo>
                <a:lnTo>
                  <a:pt x="1832482" y="39618"/>
                </a:lnTo>
                <a:lnTo>
                  <a:pt x="1818131" y="39618"/>
                </a:lnTo>
                <a:lnTo>
                  <a:pt x="1812416" y="45333"/>
                </a:lnTo>
                <a:lnTo>
                  <a:pt x="1812416" y="62097"/>
                </a:lnTo>
                <a:lnTo>
                  <a:pt x="1482978" y="62097"/>
                </a:lnTo>
                <a:lnTo>
                  <a:pt x="1503900" y="54111"/>
                </a:lnTo>
                <a:lnTo>
                  <a:pt x="1520809" y="42412"/>
                </a:lnTo>
                <a:lnTo>
                  <a:pt x="1533217" y="26521"/>
                </a:lnTo>
                <a:lnTo>
                  <a:pt x="1540637" y="5963"/>
                </a:lnTo>
                <a:lnTo>
                  <a:pt x="1527169" y="0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7812024" y="3732276"/>
            <a:ext cx="1256030" cy="1335405"/>
          </a:xfrm>
          <a:custGeom>
            <a:avLst/>
            <a:gdLst/>
            <a:ahLst/>
            <a:cxnLst/>
            <a:rect l="l" t="t" r="r" b="b"/>
            <a:pathLst>
              <a:path w="1256029" h="1335404">
                <a:moveTo>
                  <a:pt x="495300" y="768096"/>
                </a:moveTo>
                <a:lnTo>
                  <a:pt x="455853" y="756881"/>
                </a:lnTo>
                <a:lnTo>
                  <a:pt x="420827" y="734885"/>
                </a:lnTo>
                <a:lnTo>
                  <a:pt x="390258" y="707161"/>
                </a:lnTo>
                <a:lnTo>
                  <a:pt x="364197" y="678751"/>
                </a:lnTo>
                <a:lnTo>
                  <a:pt x="342696" y="654685"/>
                </a:lnTo>
                <a:lnTo>
                  <a:pt x="325805" y="640003"/>
                </a:lnTo>
                <a:lnTo>
                  <a:pt x="313575" y="639749"/>
                </a:lnTo>
                <a:lnTo>
                  <a:pt x="306070" y="658964"/>
                </a:lnTo>
                <a:lnTo>
                  <a:pt x="301066" y="651637"/>
                </a:lnTo>
                <a:lnTo>
                  <a:pt x="286143" y="635825"/>
                </a:lnTo>
                <a:lnTo>
                  <a:pt x="261429" y="620839"/>
                </a:lnTo>
                <a:lnTo>
                  <a:pt x="227076" y="615988"/>
                </a:lnTo>
                <a:lnTo>
                  <a:pt x="253771" y="655739"/>
                </a:lnTo>
                <a:lnTo>
                  <a:pt x="280454" y="688327"/>
                </a:lnTo>
                <a:lnTo>
                  <a:pt x="309460" y="714451"/>
                </a:lnTo>
                <a:lnTo>
                  <a:pt x="343115" y="734796"/>
                </a:lnTo>
                <a:lnTo>
                  <a:pt x="383743" y="750062"/>
                </a:lnTo>
                <a:lnTo>
                  <a:pt x="433692" y="760933"/>
                </a:lnTo>
                <a:lnTo>
                  <a:pt x="495300" y="768096"/>
                </a:lnTo>
                <a:close/>
              </a:path>
              <a:path w="1256029" h="1335404">
                <a:moveTo>
                  <a:pt x="951001" y="768591"/>
                </a:moveTo>
                <a:lnTo>
                  <a:pt x="949591" y="761403"/>
                </a:lnTo>
                <a:lnTo>
                  <a:pt x="945388" y="755103"/>
                </a:lnTo>
                <a:lnTo>
                  <a:pt x="939101" y="750963"/>
                </a:lnTo>
                <a:lnTo>
                  <a:pt x="931926" y="749579"/>
                </a:lnTo>
                <a:lnTo>
                  <a:pt x="924737" y="750963"/>
                </a:lnTo>
                <a:lnTo>
                  <a:pt x="918464" y="755103"/>
                </a:lnTo>
                <a:lnTo>
                  <a:pt x="915543" y="758024"/>
                </a:lnTo>
                <a:lnTo>
                  <a:pt x="914146" y="761631"/>
                </a:lnTo>
                <a:lnTo>
                  <a:pt x="913511" y="765416"/>
                </a:lnTo>
                <a:lnTo>
                  <a:pt x="913511" y="765238"/>
                </a:lnTo>
                <a:lnTo>
                  <a:pt x="871347" y="785837"/>
                </a:lnTo>
                <a:lnTo>
                  <a:pt x="827392" y="799922"/>
                </a:lnTo>
                <a:lnTo>
                  <a:pt x="782281" y="807720"/>
                </a:lnTo>
                <a:lnTo>
                  <a:pt x="736638" y="809434"/>
                </a:lnTo>
                <a:lnTo>
                  <a:pt x="691121" y="805307"/>
                </a:lnTo>
                <a:lnTo>
                  <a:pt x="646353" y="795540"/>
                </a:lnTo>
                <a:lnTo>
                  <a:pt x="602996" y="780351"/>
                </a:lnTo>
                <a:lnTo>
                  <a:pt x="558126" y="743839"/>
                </a:lnTo>
                <a:lnTo>
                  <a:pt x="530225" y="691730"/>
                </a:lnTo>
                <a:lnTo>
                  <a:pt x="512089" y="666762"/>
                </a:lnTo>
                <a:lnTo>
                  <a:pt x="488848" y="652653"/>
                </a:lnTo>
                <a:lnTo>
                  <a:pt x="461454" y="642886"/>
                </a:lnTo>
                <a:lnTo>
                  <a:pt x="430911" y="630936"/>
                </a:lnTo>
                <a:lnTo>
                  <a:pt x="461302" y="687870"/>
                </a:lnTo>
                <a:lnTo>
                  <a:pt x="490512" y="724966"/>
                </a:lnTo>
                <a:lnTo>
                  <a:pt x="524725" y="757110"/>
                </a:lnTo>
                <a:lnTo>
                  <a:pt x="563194" y="784072"/>
                </a:lnTo>
                <a:lnTo>
                  <a:pt x="603211" y="804608"/>
                </a:lnTo>
                <a:lnTo>
                  <a:pt x="572300" y="802195"/>
                </a:lnTo>
                <a:lnTo>
                  <a:pt x="520509" y="802157"/>
                </a:lnTo>
                <a:lnTo>
                  <a:pt x="455053" y="808126"/>
                </a:lnTo>
                <a:lnTo>
                  <a:pt x="379222" y="823442"/>
                </a:lnTo>
                <a:lnTo>
                  <a:pt x="321970" y="837653"/>
                </a:lnTo>
                <a:lnTo>
                  <a:pt x="270294" y="856297"/>
                </a:lnTo>
                <a:lnTo>
                  <a:pt x="223405" y="877570"/>
                </a:lnTo>
                <a:lnTo>
                  <a:pt x="180555" y="899668"/>
                </a:lnTo>
                <a:lnTo>
                  <a:pt x="140982" y="920775"/>
                </a:lnTo>
                <a:lnTo>
                  <a:pt x="103898" y="939088"/>
                </a:lnTo>
                <a:lnTo>
                  <a:pt x="68554" y="952804"/>
                </a:lnTo>
                <a:lnTo>
                  <a:pt x="34175" y="960120"/>
                </a:lnTo>
                <a:lnTo>
                  <a:pt x="0" y="959218"/>
                </a:lnTo>
                <a:lnTo>
                  <a:pt x="17132" y="983615"/>
                </a:lnTo>
                <a:lnTo>
                  <a:pt x="43624" y="1002411"/>
                </a:lnTo>
                <a:lnTo>
                  <a:pt x="75247" y="1010412"/>
                </a:lnTo>
                <a:lnTo>
                  <a:pt x="107823" y="1002461"/>
                </a:lnTo>
                <a:lnTo>
                  <a:pt x="97688" y="1019962"/>
                </a:lnTo>
                <a:lnTo>
                  <a:pt x="81064" y="1056322"/>
                </a:lnTo>
                <a:lnTo>
                  <a:pt x="65659" y="1120863"/>
                </a:lnTo>
                <a:lnTo>
                  <a:pt x="65278" y="1165161"/>
                </a:lnTo>
                <a:lnTo>
                  <a:pt x="73545" y="1207363"/>
                </a:lnTo>
                <a:lnTo>
                  <a:pt x="90424" y="1246873"/>
                </a:lnTo>
                <a:lnTo>
                  <a:pt x="136017" y="1299095"/>
                </a:lnTo>
                <a:lnTo>
                  <a:pt x="199644" y="1329270"/>
                </a:lnTo>
                <a:lnTo>
                  <a:pt x="238493" y="1334871"/>
                </a:lnTo>
                <a:lnTo>
                  <a:pt x="277444" y="1332522"/>
                </a:lnTo>
                <a:lnTo>
                  <a:pt x="315175" y="1322463"/>
                </a:lnTo>
                <a:lnTo>
                  <a:pt x="330200" y="1314958"/>
                </a:lnTo>
                <a:lnTo>
                  <a:pt x="350393" y="1304886"/>
                </a:lnTo>
                <a:lnTo>
                  <a:pt x="405942" y="1242352"/>
                </a:lnTo>
                <a:lnTo>
                  <a:pt x="419938" y="1193888"/>
                </a:lnTo>
                <a:lnTo>
                  <a:pt x="417372" y="1143165"/>
                </a:lnTo>
                <a:lnTo>
                  <a:pt x="397256" y="1094638"/>
                </a:lnTo>
                <a:lnTo>
                  <a:pt x="358965" y="1056944"/>
                </a:lnTo>
                <a:lnTo>
                  <a:pt x="342773" y="1044295"/>
                </a:lnTo>
                <a:lnTo>
                  <a:pt x="300456" y="1028534"/>
                </a:lnTo>
                <a:lnTo>
                  <a:pt x="255270" y="1031290"/>
                </a:lnTo>
                <a:lnTo>
                  <a:pt x="209423" y="1057732"/>
                </a:lnTo>
                <a:lnTo>
                  <a:pt x="181635" y="1092339"/>
                </a:lnTo>
                <a:lnTo>
                  <a:pt x="170116" y="1129449"/>
                </a:lnTo>
                <a:lnTo>
                  <a:pt x="173850" y="1165123"/>
                </a:lnTo>
                <a:lnTo>
                  <a:pt x="191782" y="1195400"/>
                </a:lnTo>
                <a:lnTo>
                  <a:pt x="222885" y="1216317"/>
                </a:lnTo>
                <a:lnTo>
                  <a:pt x="218274" y="1195692"/>
                </a:lnTo>
                <a:lnTo>
                  <a:pt x="210896" y="1176185"/>
                </a:lnTo>
                <a:lnTo>
                  <a:pt x="203822" y="1160068"/>
                </a:lnTo>
                <a:lnTo>
                  <a:pt x="200152" y="1149553"/>
                </a:lnTo>
                <a:lnTo>
                  <a:pt x="219341" y="1157008"/>
                </a:lnTo>
                <a:lnTo>
                  <a:pt x="223558" y="1149553"/>
                </a:lnTo>
                <a:lnTo>
                  <a:pt x="224701" y="1147559"/>
                </a:lnTo>
                <a:lnTo>
                  <a:pt x="227330" y="1101509"/>
                </a:lnTo>
                <a:lnTo>
                  <a:pt x="274828" y="1058418"/>
                </a:lnTo>
                <a:lnTo>
                  <a:pt x="315214" y="1059446"/>
                </a:lnTo>
                <a:lnTo>
                  <a:pt x="352463" y="1075778"/>
                </a:lnTo>
                <a:lnTo>
                  <a:pt x="380492" y="1105103"/>
                </a:lnTo>
                <a:lnTo>
                  <a:pt x="397319" y="1144028"/>
                </a:lnTo>
                <a:lnTo>
                  <a:pt x="400989" y="1184808"/>
                </a:lnTo>
                <a:lnTo>
                  <a:pt x="392176" y="1224445"/>
                </a:lnTo>
                <a:lnTo>
                  <a:pt x="371538" y="1259865"/>
                </a:lnTo>
                <a:lnTo>
                  <a:pt x="339725" y="1288072"/>
                </a:lnTo>
                <a:lnTo>
                  <a:pt x="274281" y="1312875"/>
                </a:lnTo>
                <a:lnTo>
                  <a:pt x="239318" y="1314958"/>
                </a:lnTo>
                <a:lnTo>
                  <a:pt x="204470" y="1309865"/>
                </a:lnTo>
                <a:lnTo>
                  <a:pt x="147840" y="1283055"/>
                </a:lnTo>
                <a:lnTo>
                  <a:pt x="107696" y="1236916"/>
                </a:lnTo>
                <a:lnTo>
                  <a:pt x="92367" y="1201000"/>
                </a:lnTo>
                <a:lnTo>
                  <a:pt x="84899" y="1162558"/>
                </a:lnTo>
                <a:lnTo>
                  <a:pt x="85331" y="1122133"/>
                </a:lnTo>
                <a:lnTo>
                  <a:pt x="93726" y="1080211"/>
                </a:lnTo>
                <a:lnTo>
                  <a:pt x="111074" y="1035951"/>
                </a:lnTo>
                <a:lnTo>
                  <a:pt x="131229" y="1002461"/>
                </a:lnTo>
                <a:lnTo>
                  <a:pt x="164820" y="960120"/>
                </a:lnTo>
                <a:lnTo>
                  <a:pt x="205752" y="923086"/>
                </a:lnTo>
                <a:lnTo>
                  <a:pt x="248412" y="895705"/>
                </a:lnTo>
                <a:lnTo>
                  <a:pt x="254000" y="892962"/>
                </a:lnTo>
                <a:lnTo>
                  <a:pt x="256667" y="891590"/>
                </a:lnTo>
                <a:lnTo>
                  <a:pt x="241020" y="928598"/>
                </a:lnTo>
                <a:lnTo>
                  <a:pt x="252044" y="965669"/>
                </a:lnTo>
                <a:lnTo>
                  <a:pt x="285470" y="990815"/>
                </a:lnTo>
                <a:lnTo>
                  <a:pt x="337058" y="991997"/>
                </a:lnTo>
                <a:lnTo>
                  <a:pt x="319709" y="974572"/>
                </a:lnTo>
                <a:lnTo>
                  <a:pt x="304292" y="941133"/>
                </a:lnTo>
                <a:lnTo>
                  <a:pt x="302869" y="900264"/>
                </a:lnTo>
                <a:lnTo>
                  <a:pt x="327533" y="860526"/>
                </a:lnTo>
                <a:lnTo>
                  <a:pt x="368579" y="839724"/>
                </a:lnTo>
                <a:lnTo>
                  <a:pt x="428256" y="825004"/>
                </a:lnTo>
                <a:lnTo>
                  <a:pt x="494995" y="815365"/>
                </a:lnTo>
                <a:lnTo>
                  <a:pt x="557212" y="809764"/>
                </a:lnTo>
                <a:lnTo>
                  <a:pt x="596341" y="807593"/>
                </a:lnTo>
                <a:lnTo>
                  <a:pt x="560616" y="815657"/>
                </a:lnTo>
                <a:lnTo>
                  <a:pt x="519277" y="833386"/>
                </a:lnTo>
                <a:lnTo>
                  <a:pt x="483247" y="859002"/>
                </a:lnTo>
                <a:lnTo>
                  <a:pt x="454647" y="892721"/>
                </a:lnTo>
                <a:lnTo>
                  <a:pt x="435610" y="934758"/>
                </a:lnTo>
                <a:lnTo>
                  <a:pt x="429933" y="978331"/>
                </a:lnTo>
                <a:lnTo>
                  <a:pt x="439166" y="1020762"/>
                </a:lnTo>
                <a:lnTo>
                  <a:pt x="461098" y="1058329"/>
                </a:lnTo>
                <a:lnTo>
                  <a:pt x="493496" y="1087247"/>
                </a:lnTo>
                <a:lnTo>
                  <a:pt x="534162" y="1103757"/>
                </a:lnTo>
                <a:lnTo>
                  <a:pt x="574979" y="1107198"/>
                </a:lnTo>
                <a:lnTo>
                  <a:pt x="612000" y="1095286"/>
                </a:lnTo>
                <a:lnTo>
                  <a:pt x="642277" y="1071740"/>
                </a:lnTo>
                <a:lnTo>
                  <a:pt x="662825" y="1040295"/>
                </a:lnTo>
                <a:lnTo>
                  <a:pt x="670737" y="1004697"/>
                </a:lnTo>
                <a:lnTo>
                  <a:pt x="663028" y="968679"/>
                </a:lnTo>
                <a:lnTo>
                  <a:pt x="636778" y="935964"/>
                </a:lnTo>
                <a:lnTo>
                  <a:pt x="601154" y="921689"/>
                </a:lnTo>
                <a:lnTo>
                  <a:pt x="612584" y="940384"/>
                </a:lnTo>
                <a:lnTo>
                  <a:pt x="624332" y="968324"/>
                </a:lnTo>
                <a:lnTo>
                  <a:pt x="625678" y="997635"/>
                </a:lnTo>
                <a:lnTo>
                  <a:pt x="618490" y="1020978"/>
                </a:lnTo>
                <a:lnTo>
                  <a:pt x="589813" y="1008722"/>
                </a:lnTo>
                <a:lnTo>
                  <a:pt x="562229" y="1027645"/>
                </a:lnTo>
                <a:lnTo>
                  <a:pt x="532434" y="1052677"/>
                </a:lnTo>
                <a:lnTo>
                  <a:pt x="497205" y="1058760"/>
                </a:lnTo>
                <a:lnTo>
                  <a:pt x="470598" y="1025766"/>
                </a:lnTo>
                <a:lnTo>
                  <a:pt x="459117" y="985481"/>
                </a:lnTo>
                <a:lnTo>
                  <a:pt x="462534" y="942848"/>
                </a:lnTo>
                <a:lnTo>
                  <a:pt x="480669" y="902766"/>
                </a:lnTo>
                <a:lnTo>
                  <a:pt x="513334" y="870178"/>
                </a:lnTo>
                <a:lnTo>
                  <a:pt x="555586" y="847420"/>
                </a:lnTo>
                <a:lnTo>
                  <a:pt x="605421" y="834656"/>
                </a:lnTo>
                <a:lnTo>
                  <a:pt x="657758" y="830554"/>
                </a:lnTo>
                <a:lnTo>
                  <a:pt x="707517" y="833767"/>
                </a:lnTo>
                <a:lnTo>
                  <a:pt x="707517" y="833259"/>
                </a:lnTo>
                <a:lnTo>
                  <a:pt x="752957" y="835888"/>
                </a:lnTo>
                <a:lnTo>
                  <a:pt x="798309" y="832713"/>
                </a:lnTo>
                <a:lnTo>
                  <a:pt x="842835" y="823569"/>
                </a:lnTo>
                <a:lnTo>
                  <a:pt x="885825" y="808240"/>
                </a:lnTo>
                <a:lnTo>
                  <a:pt x="926592" y="786536"/>
                </a:lnTo>
                <a:lnTo>
                  <a:pt x="933069" y="788593"/>
                </a:lnTo>
                <a:lnTo>
                  <a:pt x="940308" y="787222"/>
                </a:lnTo>
                <a:lnTo>
                  <a:pt x="945388" y="782078"/>
                </a:lnTo>
                <a:lnTo>
                  <a:pt x="949591" y="775792"/>
                </a:lnTo>
                <a:lnTo>
                  <a:pt x="951001" y="768591"/>
                </a:lnTo>
                <a:close/>
              </a:path>
              <a:path w="1256029" h="1335404">
                <a:moveTo>
                  <a:pt x="1255737" y="91109"/>
                </a:moveTo>
                <a:lnTo>
                  <a:pt x="1254074" y="44399"/>
                </a:lnTo>
                <a:lnTo>
                  <a:pt x="1251077" y="13246"/>
                </a:lnTo>
                <a:lnTo>
                  <a:pt x="1249172" y="0"/>
                </a:lnTo>
                <a:lnTo>
                  <a:pt x="1224915" y="4318"/>
                </a:lnTo>
                <a:lnTo>
                  <a:pt x="1225296" y="4318"/>
                </a:lnTo>
                <a:lnTo>
                  <a:pt x="1226769" y="14744"/>
                </a:lnTo>
                <a:lnTo>
                  <a:pt x="1229398" y="42811"/>
                </a:lnTo>
                <a:lnTo>
                  <a:pt x="1230972" y="86144"/>
                </a:lnTo>
                <a:lnTo>
                  <a:pt x="1229283" y="142379"/>
                </a:lnTo>
                <a:lnTo>
                  <a:pt x="1222133" y="209169"/>
                </a:lnTo>
                <a:lnTo>
                  <a:pt x="1207312" y="284137"/>
                </a:lnTo>
                <a:lnTo>
                  <a:pt x="1182624" y="364909"/>
                </a:lnTo>
                <a:lnTo>
                  <a:pt x="1150886" y="406603"/>
                </a:lnTo>
                <a:lnTo>
                  <a:pt x="1116558" y="419506"/>
                </a:lnTo>
                <a:lnTo>
                  <a:pt x="1082941" y="412140"/>
                </a:lnTo>
                <a:lnTo>
                  <a:pt x="1053299" y="392976"/>
                </a:lnTo>
                <a:lnTo>
                  <a:pt x="1030947" y="370522"/>
                </a:lnTo>
                <a:lnTo>
                  <a:pt x="1019175" y="353250"/>
                </a:lnTo>
                <a:lnTo>
                  <a:pt x="1016101" y="398106"/>
                </a:lnTo>
                <a:lnTo>
                  <a:pt x="1028471" y="433730"/>
                </a:lnTo>
                <a:lnTo>
                  <a:pt x="1051852" y="458546"/>
                </a:lnTo>
                <a:lnTo>
                  <a:pt x="1081836" y="471017"/>
                </a:lnTo>
                <a:lnTo>
                  <a:pt x="1113980" y="469582"/>
                </a:lnTo>
                <a:lnTo>
                  <a:pt x="1143889" y="452704"/>
                </a:lnTo>
                <a:lnTo>
                  <a:pt x="1141984" y="456133"/>
                </a:lnTo>
                <a:lnTo>
                  <a:pt x="1110818" y="507530"/>
                </a:lnTo>
                <a:lnTo>
                  <a:pt x="1077810" y="547916"/>
                </a:lnTo>
                <a:lnTo>
                  <a:pt x="1040396" y="583514"/>
                </a:lnTo>
                <a:lnTo>
                  <a:pt x="999350" y="613638"/>
                </a:lnTo>
                <a:lnTo>
                  <a:pt x="955446" y="637641"/>
                </a:lnTo>
                <a:lnTo>
                  <a:pt x="909447" y="654875"/>
                </a:lnTo>
                <a:lnTo>
                  <a:pt x="857351" y="665340"/>
                </a:lnTo>
                <a:lnTo>
                  <a:pt x="807097" y="665899"/>
                </a:lnTo>
                <a:lnTo>
                  <a:pt x="759333" y="656628"/>
                </a:lnTo>
                <a:lnTo>
                  <a:pt x="714756" y="637565"/>
                </a:lnTo>
                <a:lnTo>
                  <a:pt x="683336" y="615505"/>
                </a:lnTo>
                <a:lnTo>
                  <a:pt x="637540" y="554736"/>
                </a:lnTo>
                <a:lnTo>
                  <a:pt x="624205" y="517525"/>
                </a:lnTo>
                <a:lnTo>
                  <a:pt x="617855" y="474268"/>
                </a:lnTo>
                <a:lnTo>
                  <a:pt x="620395" y="430885"/>
                </a:lnTo>
                <a:lnTo>
                  <a:pt x="631596" y="388861"/>
                </a:lnTo>
                <a:lnTo>
                  <a:pt x="651256" y="349643"/>
                </a:lnTo>
                <a:lnTo>
                  <a:pt x="679704" y="315976"/>
                </a:lnTo>
                <a:lnTo>
                  <a:pt x="714844" y="291769"/>
                </a:lnTo>
                <a:lnTo>
                  <a:pt x="754468" y="277507"/>
                </a:lnTo>
                <a:lnTo>
                  <a:pt x="796404" y="273672"/>
                </a:lnTo>
                <a:lnTo>
                  <a:pt x="838466" y="280758"/>
                </a:lnTo>
                <a:lnTo>
                  <a:pt x="878459" y="299237"/>
                </a:lnTo>
                <a:lnTo>
                  <a:pt x="914984" y="334048"/>
                </a:lnTo>
                <a:lnTo>
                  <a:pt x="935228" y="380174"/>
                </a:lnTo>
                <a:lnTo>
                  <a:pt x="936498" y="430237"/>
                </a:lnTo>
                <a:lnTo>
                  <a:pt x="917740" y="467626"/>
                </a:lnTo>
                <a:lnTo>
                  <a:pt x="864450" y="492137"/>
                </a:lnTo>
                <a:lnTo>
                  <a:pt x="839101" y="492328"/>
                </a:lnTo>
                <a:lnTo>
                  <a:pt x="820737" y="493153"/>
                </a:lnTo>
                <a:lnTo>
                  <a:pt x="813955" y="501154"/>
                </a:lnTo>
                <a:lnTo>
                  <a:pt x="823341" y="522846"/>
                </a:lnTo>
                <a:lnTo>
                  <a:pt x="810247" y="518388"/>
                </a:lnTo>
                <a:lnTo>
                  <a:pt x="790194" y="509625"/>
                </a:lnTo>
                <a:lnTo>
                  <a:pt x="765937" y="500443"/>
                </a:lnTo>
                <a:lnTo>
                  <a:pt x="740283" y="494715"/>
                </a:lnTo>
                <a:lnTo>
                  <a:pt x="761022" y="528027"/>
                </a:lnTo>
                <a:lnTo>
                  <a:pt x="790384" y="550100"/>
                </a:lnTo>
                <a:lnTo>
                  <a:pt x="825538" y="560209"/>
                </a:lnTo>
                <a:lnTo>
                  <a:pt x="863650" y="557618"/>
                </a:lnTo>
                <a:lnTo>
                  <a:pt x="901865" y="541578"/>
                </a:lnTo>
                <a:lnTo>
                  <a:pt x="923874" y="522846"/>
                </a:lnTo>
                <a:lnTo>
                  <a:pt x="937387" y="511352"/>
                </a:lnTo>
                <a:lnTo>
                  <a:pt x="966216" y="465975"/>
                </a:lnTo>
                <a:lnTo>
                  <a:pt x="975385" y="420700"/>
                </a:lnTo>
                <a:lnTo>
                  <a:pt x="968184" y="376948"/>
                </a:lnTo>
                <a:lnTo>
                  <a:pt x="947940" y="336169"/>
                </a:lnTo>
                <a:lnTo>
                  <a:pt x="917956" y="299745"/>
                </a:lnTo>
                <a:lnTo>
                  <a:pt x="880960" y="273672"/>
                </a:lnTo>
                <a:lnTo>
                  <a:pt x="843673" y="256654"/>
                </a:lnTo>
                <a:lnTo>
                  <a:pt x="793407" y="248945"/>
                </a:lnTo>
                <a:lnTo>
                  <a:pt x="743534" y="254736"/>
                </a:lnTo>
                <a:lnTo>
                  <a:pt x="696874" y="273367"/>
                </a:lnTo>
                <a:lnTo>
                  <a:pt x="656209" y="304203"/>
                </a:lnTo>
                <a:lnTo>
                  <a:pt x="630301" y="336448"/>
                </a:lnTo>
                <a:lnTo>
                  <a:pt x="608406" y="380174"/>
                </a:lnTo>
                <a:lnTo>
                  <a:pt x="595922" y="426974"/>
                </a:lnTo>
                <a:lnTo>
                  <a:pt x="593026" y="475322"/>
                </a:lnTo>
                <a:lnTo>
                  <a:pt x="599948" y="523532"/>
                </a:lnTo>
                <a:lnTo>
                  <a:pt x="615086" y="565518"/>
                </a:lnTo>
                <a:lnTo>
                  <a:pt x="637616" y="602653"/>
                </a:lnTo>
                <a:lnTo>
                  <a:pt x="666927" y="634098"/>
                </a:lnTo>
                <a:lnTo>
                  <a:pt x="702437" y="659003"/>
                </a:lnTo>
                <a:lnTo>
                  <a:pt x="751522" y="680046"/>
                </a:lnTo>
                <a:lnTo>
                  <a:pt x="803986" y="690384"/>
                </a:lnTo>
                <a:lnTo>
                  <a:pt x="859040" y="689914"/>
                </a:lnTo>
                <a:lnTo>
                  <a:pt x="915924" y="678548"/>
                </a:lnTo>
                <a:lnTo>
                  <a:pt x="939126" y="670725"/>
                </a:lnTo>
                <a:lnTo>
                  <a:pt x="950658" y="665899"/>
                </a:lnTo>
                <a:lnTo>
                  <a:pt x="961898" y="661212"/>
                </a:lnTo>
                <a:lnTo>
                  <a:pt x="984173" y="650125"/>
                </a:lnTo>
                <a:lnTo>
                  <a:pt x="1005967" y="637565"/>
                </a:lnTo>
                <a:lnTo>
                  <a:pt x="996086" y="677849"/>
                </a:lnTo>
                <a:lnTo>
                  <a:pt x="1006030" y="717029"/>
                </a:lnTo>
                <a:lnTo>
                  <a:pt x="1029398" y="749871"/>
                </a:lnTo>
                <a:lnTo>
                  <a:pt x="1059815" y="771144"/>
                </a:lnTo>
                <a:lnTo>
                  <a:pt x="1058087" y="736498"/>
                </a:lnTo>
                <a:lnTo>
                  <a:pt x="1063472" y="701776"/>
                </a:lnTo>
                <a:lnTo>
                  <a:pt x="1074724" y="666470"/>
                </a:lnTo>
                <a:lnTo>
                  <a:pt x="1087348" y="637565"/>
                </a:lnTo>
                <a:lnTo>
                  <a:pt x="1090625" y="630059"/>
                </a:lnTo>
                <a:lnTo>
                  <a:pt x="1109929" y="592035"/>
                </a:lnTo>
                <a:lnTo>
                  <a:pt x="1131430" y="551878"/>
                </a:lnTo>
                <a:lnTo>
                  <a:pt x="1153871" y="509066"/>
                </a:lnTo>
                <a:lnTo>
                  <a:pt x="1176070" y="462991"/>
                </a:lnTo>
                <a:lnTo>
                  <a:pt x="1180350" y="452704"/>
                </a:lnTo>
                <a:lnTo>
                  <a:pt x="1194168" y="419506"/>
                </a:lnTo>
                <a:lnTo>
                  <a:pt x="1214628" y="359549"/>
                </a:lnTo>
                <a:lnTo>
                  <a:pt x="1228598" y="300951"/>
                </a:lnTo>
                <a:lnTo>
                  <a:pt x="1245412" y="221754"/>
                </a:lnTo>
                <a:lnTo>
                  <a:pt x="1253655" y="151015"/>
                </a:lnTo>
                <a:lnTo>
                  <a:pt x="1255737" y="91109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bg object 2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460248"/>
            <a:ext cx="3540251" cy="422300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rgbClr val="2F0000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rgbClr val="2F0000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rgbClr val="2F0000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3/22/2024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3528059" y="4767198"/>
            <a:ext cx="2087880" cy="137160"/>
          </a:xfrm>
          <a:custGeom>
            <a:avLst/>
            <a:gdLst/>
            <a:ahLst/>
            <a:cxnLst/>
            <a:rect l="l" t="t" r="r" b="b"/>
            <a:pathLst>
              <a:path w="2087879" h="137160">
                <a:moveTo>
                  <a:pt x="1527169" y="0"/>
                </a:moveTo>
                <a:lnTo>
                  <a:pt x="1516141" y="2205"/>
                </a:lnTo>
                <a:lnTo>
                  <a:pt x="1506757" y="10033"/>
                </a:lnTo>
                <a:lnTo>
                  <a:pt x="1498218" y="20993"/>
                </a:lnTo>
                <a:lnTo>
                  <a:pt x="1487003" y="34768"/>
                </a:lnTo>
                <a:lnTo>
                  <a:pt x="1475359" y="46246"/>
                </a:lnTo>
                <a:lnTo>
                  <a:pt x="1464286" y="55378"/>
                </a:lnTo>
                <a:lnTo>
                  <a:pt x="1454785" y="62116"/>
                </a:lnTo>
                <a:lnTo>
                  <a:pt x="633094" y="62116"/>
                </a:lnTo>
                <a:lnTo>
                  <a:pt x="600876" y="34768"/>
                </a:lnTo>
                <a:lnTo>
                  <a:pt x="581122" y="10033"/>
                </a:lnTo>
                <a:lnTo>
                  <a:pt x="571738" y="2205"/>
                </a:lnTo>
                <a:lnTo>
                  <a:pt x="560710" y="0"/>
                </a:lnTo>
                <a:lnTo>
                  <a:pt x="547242" y="5906"/>
                </a:lnTo>
                <a:lnTo>
                  <a:pt x="554716" y="26522"/>
                </a:lnTo>
                <a:lnTo>
                  <a:pt x="567118" y="42431"/>
                </a:lnTo>
                <a:lnTo>
                  <a:pt x="583997" y="54129"/>
                </a:lnTo>
                <a:lnTo>
                  <a:pt x="604901" y="62116"/>
                </a:lnTo>
                <a:lnTo>
                  <a:pt x="275463" y="62116"/>
                </a:lnTo>
                <a:lnTo>
                  <a:pt x="275463" y="45326"/>
                </a:lnTo>
                <a:lnTo>
                  <a:pt x="269748" y="39662"/>
                </a:lnTo>
                <a:lnTo>
                  <a:pt x="255397" y="39662"/>
                </a:lnTo>
                <a:lnTo>
                  <a:pt x="249681" y="45491"/>
                </a:lnTo>
                <a:lnTo>
                  <a:pt x="249681" y="62116"/>
                </a:lnTo>
                <a:lnTo>
                  <a:pt x="70485" y="62116"/>
                </a:lnTo>
                <a:lnTo>
                  <a:pt x="68105" y="56567"/>
                </a:lnTo>
                <a:lnTo>
                  <a:pt x="70310" y="52157"/>
                </a:lnTo>
                <a:lnTo>
                  <a:pt x="76825" y="49898"/>
                </a:lnTo>
                <a:lnTo>
                  <a:pt x="87375" y="50800"/>
                </a:lnTo>
                <a:lnTo>
                  <a:pt x="104818" y="53811"/>
                </a:lnTo>
                <a:lnTo>
                  <a:pt x="122142" y="55582"/>
                </a:lnTo>
                <a:lnTo>
                  <a:pt x="140715" y="56629"/>
                </a:lnTo>
                <a:lnTo>
                  <a:pt x="99710" y="42425"/>
                </a:lnTo>
                <a:lnTo>
                  <a:pt x="70421" y="25379"/>
                </a:lnTo>
                <a:lnTo>
                  <a:pt x="52847" y="11065"/>
                </a:lnTo>
                <a:lnTo>
                  <a:pt x="46989" y="5055"/>
                </a:lnTo>
                <a:lnTo>
                  <a:pt x="43328" y="17881"/>
                </a:lnTo>
                <a:lnTo>
                  <a:pt x="41608" y="31207"/>
                </a:lnTo>
                <a:lnTo>
                  <a:pt x="42578" y="42767"/>
                </a:lnTo>
                <a:lnTo>
                  <a:pt x="46989" y="50292"/>
                </a:lnTo>
                <a:lnTo>
                  <a:pt x="35790" y="51130"/>
                </a:lnTo>
                <a:lnTo>
                  <a:pt x="20637" y="56096"/>
                </a:lnTo>
                <a:lnTo>
                  <a:pt x="6913" y="62701"/>
                </a:lnTo>
                <a:lnTo>
                  <a:pt x="0" y="68453"/>
                </a:lnTo>
                <a:lnTo>
                  <a:pt x="6913" y="74205"/>
                </a:lnTo>
                <a:lnTo>
                  <a:pt x="20637" y="80810"/>
                </a:lnTo>
                <a:lnTo>
                  <a:pt x="35790" y="85777"/>
                </a:lnTo>
                <a:lnTo>
                  <a:pt x="46989" y="86614"/>
                </a:lnTo>
                <a:lnTo>
                  <a:pt x="42578" y="94140"/>
                </a:lnTo>
                <a:lnTo>
                  <a:pt x="41608" y="105699"/>
                </a:lnTo>
                <a:lnTo>
                  <a:pt x="43328" y="119025"/>
                </a:lnTo>
                <a:lnTo>
                  <a:pt x="46989" y="131851"/>
                </a:lnTo>
                <a:lnTo>
                  <a:pt x="52847" y="125841"/>
                </a:lnTo>
                <a:lnTo>
                  <a:pt x="70421" y="111527"/>
                </a:lnTo>
                <a:lnTo>
                  <a:pt x="99710" y="94481"/>
                </a:lnTo>
                <a:lnTo>
                  <a:pt x="140715" y="80277"/>
                </a:lnTo>
                <a:lnTo>
                  <a:pt x="122142" y="81325"/>
                </a:lnTo>
                <a:lnTo>
                  <a:pt x="104818" y="83095"/>
                </a:lnTo>
                <a:lnTo>
                  <a:pt x="87375" y="86106"/>
                </a:lnTo>
                <a:lnTo>
                  <a:pt x="76700" y="86985"/>
                </a:lnTo>
                <a:lnTo>
                  <a:pt x="70167" y="84687"/>
                </a:lnTo>
                <a:lnTo>
                  <a:pt x="68016" y="80270"/>
                </a:lnTo>
                <a:lnTo>
                  <a:pt x="70485" y="74790"/>
                </a:lnTo>
                <a:lnTo>
                  <a:pt x="249681" y="74790"/>
                </a:lnTo>
                <a:lnTo>
                  <a:pt x="249681" y="91580"/>
                </a:lnTo>
                <a:lnTo>
                  <a:pt x="255397" y="97244"/>
                </a:lnTo>
                <a:lnTo>
                  <a:pt x="269748" y="97244"/>
                </a:lnTo>
                <a:lnTo>
                  <a:pt x="275463" y="91415"/>
                </a:lnTo>
                <a:lnTo>
                  <a:pt x="275463" y="74790"/>
                </a:lnTo>
                <a:lnTo>
                  <a:pt x="604901" y="74790"/>
                </a:lnTo>
                <a:lnTo>
                  <a:pt x="583979" y="82777"/>
                </a:lnTo>
                <a:lnTo>
                  <a:pt x="567070" y="94474"/>
                </a:lnTo>
                <a:lnTo>
                  <a:pt x="554662" y="110379"/>
                </a:lnTo>
                <a:lnTo>
                  <a:pt x="547242" y="130988"/>
                </a:lnTo>
                <a:lnTo>
                  <a:pt x="560710" y="136901"/>
                </a:lnTo>
                <a:lnTo>
                  <a:pt x="571738" y="134699"/>
                </a:lnTo>
                <a:lnTo>
                  <a:pt x="581122" y="126873"/>
                </a:lnTo>
                <a:lnTo>
                  <a:pt x="589661" y="115913"/>
                </a:lnTo>
                <a:lnTo>
                  <a:pt x="600876" y="102138"/>
                </a:lnTo>
                <a:lnTo>
                  <a:pt x="612520" y="90661"/>
                </a:lnTo>
                <a:lnTo>
                  <a:pt x="623593" y="81528"/>
                </a:lnTo>
                <a:lnTo>
                  <a:pt x="633094" y="74790"/>
                </a:lnTo>
                <a:lnTo>
                  <a:pt x="1454785" y="74790"/>
                </a:lnTo>
                <a:lnTo>
                  <a:pt x="1487003" y="102138"/>
                </a:lnTo>
                <a:lnTo>
                  <a:pt x="1506757" y="126873"/>
                </a:lnTo>
                <a:lnTo>
                  <a:pt x="1516141" y="134699"/>
                </a:lnTo>
                <a:lnTo>
                  <a:pt x="1527169" y="136901"/>
                </a:lnTo>
                <a:lnTo>
                  <a:pt x="1540637" y="130988"/>
                </a:lnTo>
                <a:lnTo>
                  <a:pt x="1533217" y="110379"/>
                </a:lnTo>
                <a:lnTo>
                  <a:pt x="1520809" y="94474"/>
                </a:lnTo>
                <a:lnTo>
                  <a:pt x="1503900" y="82777"/>
                </a:lnTo>
                <a:lnTo>
                  <a:pt x="1482978" y="74790"/>
                </a:lnTo>
                <a:lnTo>
                  <a:pt x="1812416" y="74790"/>
                </a:lnTo>
                <a:lnTo>
                  <a:pt x="1812416" y="91580"/>
                </a:lnTo>
                <a:lnTo>
                  <a:pt x="1818131" y="97244"/>
                </a:lnTo>
                <a:lnTo>
                  <a:pt x="1832482" y="97244"/>
                </a:lnTo>
                <a:lnTo>
                  <a:pt x="1838198" y="91415"/>
                </a:lnTo>
                <a:lnTo>
                  <a:pt x="1838198" y="74790"/>
                </a:lnTo>
                <a:lnTo>
                  <a:pt x="2017394" y="74790"/>
                </a:lnTo>
                <a:lnTo>
                  <a:pt x="2019774" y="80339"/>
                </a:lnTo>
                <a:lnTo>
                  <a:pt x="2017569" y="84749"/>
                </a:lnTo>
                <a:lnTo>
                  <a:pt x="2011054" y="87008"/>
                </a:lnTo>
                <a:lnTo>
                  <a:pt x="2000503" y="86106"/>
                </a:lnTo>
                <a:lnTo>
                  <a:pt x="1983061" y="83095"/>
                </a:lnTo>
                <a:lnTo>
                  <a:pt x="1965737" y="81325"/>
                </a:lnTo>
                <a:lnTo>
                  <a:pt x="1947164" y="80277"/>
                </a:lnTo>
                <a:lnTo>
                  <a:pt x="1988169" y="94481"/>
                </a:lnTo>
                <a:lnTo>
                  <a:pt x="2017458" y="111527"/>
                </a:lnTo>
                <a:lnTo>
                  <a:pt x="2035032" y="125841"/>
                </a:lnTo>
                <a:lnTo>
                  <a:pt x="2040889" y="131851"/>
                </a:lnTo>
                <a:lnTo>
                  <a:pt x="2044551" y="119025"/>
                </a:lnTo>
                <a:lnTo>
                  <a:pt x="2046271" y="105699"/>
                </a:lnTo>
                <a:lnTo>
                  <a:pt x="2045301" y="94140"/>
                </a:lnTo>
                <a:lnTo>
                  <a:pt x="2040889" y="86614"/>
                </a:lnTo>
                <a:lnTo>
                  <a:pt x="2052089" y="85777"/>
                </a:lnTo>
                <a:lnTo>
                  <a:pt x="2067242" y="80810"/>
                </a:lnTo>
                <a:lnTo>
                  <a:pt x="2080966" y="74205"/>
                </a:lnTo>
                <a:lnTo>
                  <a:pt x="2087879" y="68453"/>
                </a:lnTo>
                <a:lnTo>
                  <a:pt x="2080966" y="62701"/>
                </a:lnTo>
                <a:lnTo>
                  <a:pt x="2067242" y="56096"/>
                </a:lnTo>
                <a:lnTo>
                  <a:pt x="2052089" y="51130"/>
                </a:lnTo>
                <a:lnTo>
                  <a:pt x="2040889" y="50292"/>
                </a:lnTo>
                <a:lnTo>
                  <a:pt x="2045301" y="42767"/>
                </a:lnTo>
                <a:lnTo>
                  <a:pt x="2046271" y="31207"/>
                </a:lnTo>
                <a:lnTo>
                  <a:pt x="2044551" y="17881"/>
                </a:lnTo>
                <a:lnTo>
                  <a:pt x="2040889" y="5055"/>
                </a:lnTo>
                <a:lnTo>
                  <a:pt x="2035032" y="11065"/>
                </a:lnTo>
                <a:lnTo>
                  <a:pt x="2017458" y="25379"/>
                </a:lnTo>
                <a:lnTo>
                  <a:pt x="1988169" y="42425"/>
                </a:lnTo>
                <a:lnTo>
                  <a:pt x="1947164" y="56629"/>
                </a:lnTo>
                <a:lnTo>
                  <a:pt x="1965737" y="55582"/>
                </a:lnTo>
                <a:lnTo>
                  <a:pt x="1983061" y="53811"/>
                </a:lnTo>
                <a:lnTo>
                  <a:pt x="2000503" y="50800"/>
                </a:lnTo>
                <a:lnTo>
                  <a:pt x="2011054" y="49921"/>
                </a:lnTo>
                <a:lnTo>
                  <a:pt x="2017569" y="52219"/>
                </a:lnTo>
                <a:lnTo>
                  <a:pt x="2019774" y="56637"/>
                </a:lnTo>
                <a:lnTo>
                  <a:pt x="2017394" y="62116"/>
                </a:lnTo>
                <a:lnTo>
                  <a:pt x="1838198" y="62116"/>
                </a:lnTo>
                <a:lnTo>
                  <a:pt x="1838198" y="45326"/>
                </a:lnTo>
                <a:lnTo>
                  <a:pt x="1832482" y="39662"/>
                </a:lnTo>
                <a:lnTo>
                  <a:pt x="1818131" y="39662"/>
                </a:lnTo>
                <a:lnTo>
                  <a:pt x="1812416" y="45491"/>
                </a:lnTo>
                <a:lnTo>
                  <a:pt x="1812416" y="62116"/>
                </a:lnTo>
                <a:lnTo>
                  <a:pt x="1482978" y="62116"/>
                </a:lnTo>
                <a:lnTo>
                  <a:pt x="1503900" y="54129"/>
                </a:lnTo>
                <a:lnTo>
                  <a:pt x="1520809" y="42431"/>
                </a:lnTo>
                <a:lnTo>
                  <a:pt x="1533217" y="26522"/>
                </a:lnTo>
                <a:lnTo>
                  <a:pt x="1540637" y="5906"/>
                </a:lnTo>
                <a:lnTo>
                  <a:pt x="1527169" y="0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528059" y="239400"/>
            <a:ext cx="2087880" cy="137160"/>
          </a:xfrm>
          <a:custGeom>
            <a:avLst/>
            <a:gdLst/>
            <a:ahLst/>
            <a:cxnLst/>
            <a:rect l="l" t="t" r="r" b="b"/>
            <a:pathLst>
              <a:path w="2087879" h="137160">
                <a:moveTo>
                  <a:pt x="1527169" y="0"/>
                </a:moveTo>
                <a:lnTo>
                  <a:pt x="1516141" y="2168"/>
                </a:lnTo>
                <a:lnTo>
                  <a:pt x="1506757" y="9981"/>
                </a:lnTo>
                <a:lnTo>
                  <a:pt x="1498218" y="20949"/>
                </a:lnTo>
                <a:lnTo>
                  <a:pt x="1487003" y="34754"/>
                </a:lnTo>
                <a:lnTo>
                  <a:pt x="1475358" y="46237"/>
                </a:lnTo>
                <a:lnTo>
                  <a:pt x="1464286" y="55364"/>
                </a:lnTo>
                <a:lnTo>
                  <a:pt x="1454785" y="62097"/>
                </a:lnTo>
                <a:lnTo>
                  <a:pt x="633094" y="62097"/>
                </a:lnTo>
                <a:lnTo>
                  <a:pt x="600876" y="34754"/>
                </a:lnTo>
                <a:lnTo>
                  <a:pt x="581122" y="9981"/>
                </a:lnTo>
                <a:lnTo>
                  <a:pt x="571738" y="2168"/>
                </a:lnTo>
                <a:lnTo>
                  <a:pt x="560710" y="0"/>
                </a:lnTo>
                <a:lnTo>
                  <a:pt x="547242" y="5963"/>
                </a:lnTo>
                <a:lnTo>
                  <a:pt x="554662" y="26521"/>
                </a:lnTo>
                <a:lnTo>
                  <a:pt x="567070" y="42412"/>
                </a:lnTo>
                <a:lnTo>
                  <a:pt x="583979" y="54111"/>
                </a:lnTo>
                <a:lnTo>
                  <a:pt x="604901" y="62097"/>
                </a:lnTo>
                <a:lnTo>
                  <a:pt x="275463" y="62097"/>
                </a:lnTo>
                <a:lnTo>
                  <a:pt x="275463" y="45460"/>
                </a:lnTo>
                <a:lnTo>
                  <a:pt x="269748" y="39618"/>
                </a:lnTo>
                <a:lnTo>
                  <a:pt x="255397" y="39618"/>
                </a:lnTo>
                <a:lnTo>
                  <a:pt x="249681" y="45333"/>
                </a:lnTo>
                <a:lnTo>
                  <a:pt x="249681" y="62097"/>
                </a:lnTo>
                <a:lnTo>
                  <a:pt x="70485" y="62097"/>
                </a:lnTo>
                <a:lnTo>
                  <a:pt x="68016" y="56634"/>
                </a:lnTo>
                <a:lnTo>
                  <a:pt x="70167" y="52206"/>
                </a:lnTo>
                <a:lnTo>
                  <a:pt x="76700" y="49899"/>
                </a:lnTo>
                <a:lnTo>
                  <a:pt x="87375" y="50794"/>
                </a:lnTo>
                <a:lnTo>
                  <a:pt x="104818" y="53796"/>
                </a:lnTo>
                <a:lnTo>
                  <a:pt x="122142" y="55572"/>
                </a:lnTo>
                <a:lnTo>
                  <a:pt x="140715" y="56636"/>
                </a:lnTo>
                <a:lnTo>
                  <a:pt x="99710" y="42418"/>
                </a:lnTo>
                <a:lnTo>
                  <a:pt x="70421" y="25378"/>
                </a:lnTo>
                <a:lnTo>
                  <a:pt x="52847" y="11076"/>
                </a:lnTo>
                <a:lnTo>
                  <a:pt x="46989" y="5074"/>
                </a:lnTo>
                <a:lnTo>
                  <a:pt x="43328" y="17889"/>
                </a:lnTo>
                <a:lnTo>
                  <a:pt x="41608" y="31204"/>
                </a:lnTo>
                <a:lnTo>
                  <a:pt x="42578" y="42757"/>
                </a:lnTo>
                <a:lnTo>
                  <a:pt x="46989" y="50286"/>
                </a:lnTo>
                <a:lnTo>
                  <a:pt x="35790" y="51105"/>
                </a:lnTo>
                <a:lnTo>
                  <a:pt x="20637" y="56080"/>
                </a:lnTo>
                <a:lnTo>
                  <a:pt x="6913" y="62698"/>
                </a:lnTo>
                <a:lnTo>
                  <a:pt x="0" y="68447"/>
                </a:lnTo>
                <a:lnTo>
                  <a:pt x="6913" y="74195"/>
                </a:lnTo>
                <a:lnTo>
                  <a:pt x="20637" y="80813"/>
                </a:lnTo>
                <a:lnTo>
                  <a:pt x="35790" y="85788"/>
                </a:lnTo>
                <a:lnTo>
                  <a:pt x="46989" y="86608"/>
                </a:lnTo>
                <a:lnTo>
                  <a:pt x="42578" y="94136"/>
                </a:lnTo>
                <a:lnTo>
                  <a:pt x="41608" y="105689"/>
                </a:lnTo>
                <a:lnTo>
                  <a:pt x="43328" y="119004"/>
                </a:lnTo>
                <a:lnTo>
                  <a:pt x="46989" y="131820"/>
                </a:lnTo>
                <a:lnTo>
                  <a:pt x="52847" y="125817"/>
                </a:lnTo>
                <a:lnTo>
                  <a:pt x="70421" y="111515"/>
                </a:lnTo>
                <a:lnTo>
                  <a:pt x="99710" y="94476"/>
                </a:lnTo>
                <a:lnTo>
                  <a:pt x="140715" y="80258"/>
                </a:lnTo>
                <a:lnTo>
                  <a:pt x="122142" y="81321"/>
                </a:lnTo>
                <a:lnTo>
                  <a:pt x="104818" y="83097"/>
                </a:lnTo>
                <a:lnTo>
                  <a:pt x="87375" y="86100"/>
                </a:lnTo>
                <a:lnTo>
                  <a:pt x="76825" y="87030"/>
                </a:lnTo>
                <a:lnTo>
                  <a:pt x="70310" y="84782"/>
                </a:lnTo>
                <a:lnTo>
                  <a:pt x="68105" y="80367"/>
                </a:lnTo>
                <a:lnTo>
                  <a:pt x="70485" y="74797"/>
                </a:lnTo>
                <a:lnTo>
                  <a:pt x="249681" y="74797"/>
                </a:lnTo>
                <a:lnTo>
                  <a:pt x="249681" y="91434"/>
                </a:lnTo>
                <a:lnTo>
                  <a:pt x="255397" y="97276"/>
                </a:lnTo>
                <a:lnTo>
                  <a:pt x="269748" y="97276"/>
                </a:lnTo>
                <a:lnTo>
                  <a:pt x="275463" y="91561"/>
                </a:lnTo>
                <a:lnTo>
                  <a:pt x="275463" y="74797"/>
                </a:lnTo>
                <a:lnTo>
                  <a:pt x="604901" y="74797"/>
                </a:lnTo>
                <a:lnTo>
                  <a:pt x="583997" y="82782"/>
                </a:lnTo>
                <a:lnTo>
                  <a:pt x="567118" y="94482"/>
                </a:lnTo>
                <a:lnTo>
                  <a:pt x="554716" y="110372"/>
                </a:lnTo>
                <a:lnTo>
                  <a:pt x="547242" y="130931"/>
                </a:lnTo>
                <a:lnTo>
                  <a:pt x="560710" y="136876"/>
                </a:lnTo>
                <a:lnTo>
                  <a:pt x="571738" y="134677"/>
                </a:lnTo>
                <a:lnTo>
                  <a:pt x="581122" y="126859"/>
                </a:lnTo>
                <a:lnTo>
                  <a:pt x="589661" y="115945"/>
                </a:lnTo>
                <a:lnTo>
                  <a:pt x="600876" y="102139"/>
                </a:lnTo>
                <a:lnTo>
                  <a:pt x="612521" y="90656"/>
                </a:lnTo>
                <a:lnTo>
                  <a:pt x="623593" y="81530"/>
                </a:lnTo>
                <a:lnTo>
                  <a:pt x="633094" y="74797"/>
                </a:lnTo>
                <a:lnTo>
                  <a:pt x="1454785" y="74797"/>
                </a:lnTo>
                <a:lnTo>
                  <a:pt x="1487003" y="102139"/>
                </a:lnTo>
                <a:lnTo>
                  <a:pt x="1506757" y="126859"/>
                </a:lnTo>
                <a:lnTo>
                  <a:pt x="1516141" y="134677"/>
                </a:lnTo>
                <a:lnTo>
                  <a:pt x="1527169" y="136876"/>
                </a:lnTo>
                <a:lnTo>
                  <a:pt x="1540637" y="130931"/>
                </a:lnTo>
                <a:lnTo>
                  <a:pt x="1533217" y="110372"/>
                </a:lnTo>
                <a:lnTo>
                  <a:pt x="1520809" y="94482"/>
                </a:lnTo>
                <a:lnTo>
                  <a:pt x="1503900" y="82782"/>
                </a:lnTo>
                <a:lnTo>
                  <a:pt x="1482978" y="74797"/>
                </a:lnTo>
                <a:lnTo>
                  <a:pt x="1812416" y="74797"/>
                </a:lnTo>
                <a:lnTo>
                  <a:pt x="1812416" y="91434"/>
                </a:lnTo>
                <a:lnTo>
                  <a:pt x="1818131" y="97276"/>
                </a:lnTo>
                <a:lnTo>
                  <a:pt x="1832482" y="97276"/>
                </a:lnTo>
                <a:lnTo>
                  <a:pt x="1838198" y="91561"/>
                </a:lnTo>
                <a:lnTo>
                  <a:pt x="1838198" y="74797"/>
                </a:lnTo>
                <a:lnTo>
                  <a:pt x="2017394" y="74797"/>
                </a:lnTo>
                <a:lnTo>
                  <a:pt x="2019774" y="80260"/>
                </a:lnTo>
                <a:lnTo>
                  <a:pt x="2017569" y="84687"/>
                </a:lnTo>
                <a:lnTo>
                  <a:pt x="2011054" y="86995"/>
                </a:lnTo>
                <a:lnTo>
                  <a:pt x="2000503" y="86100"/>
                </a:lnTo>
                <a:lnTo>
                  <a:pt x="1983061" y="83097"/>
                </a:lnTo>
                <a:lnTo>
                  <a:pt x="1965737" y="81321"/>
                </a:lnTo>
                <a:lnTo>
                  <a:pt x="1947164" y="80258"/>
                </a:lnTo>
                <a:lnTo>
                  <a:pt x="1988169" y="94476"/>
                </a:lnTo>
                <a:lnTo>
                  <a:pt x="2017458" y="111515"/>
                </a:lnTo>
                <a:lnTo>
                  <a:pt x="2035032" y="125817"/>
                </a:lnTo>
                <a:lnTo>
                  <a:pt x="2040889" y="131820"/>
                </a:lnTo>
                <a:lnTo>
                  <a:pt x="2044551" y="119004"/>
                </a:lnTo>
                <a:lnTo>
                  <a:pt x="2046271" y="105689"/>
                </a:lnTo>
                <a:lnTo>
                  <a:pt x="2045301" y="94136"/>
                </a:lnTo>
                <a:lnTo>
                  <a:pt x="2040889" y="86608"/>
                </a:lnTo>
                <a:lnTo>
                  <a:pt x="2052089" y="85788"/>
                </a:lnTo>
                <a:lnTo>
                  <a:pt x="2067242" y="80813"/>
                </a:lnTo>
                <a:lnTo>
                  <a:pt x="2080966" y="74195"/>
                </a:lnTo>
                <a:lnTo>
                  <a:pt x="2087879" y="68447"/>
                </a:lnTo>
                <a:lnTo>
                  <a:pt x="2080966" y="62698"/>
                </a:lnTo>
                <a:lnTo>
                  <a:pt x="2067242" y="56080"/>
                </a:lnTo>
                <a:lnTo>
                  <a:pt x="2052089" y="51105"/>
                </a:lnTo>
                <a:lnTo>
                  <a:pt x="2040889" y="50286"/>
                </a:lnTo>
                <a:lnTo>
                  <a:pt x="2045301" y="42757"/>
                </a:lnTo>
                <a:lnTo>
                  <a:pt x="2046271" y="31204"/>
                </a:lnTo>
                <a:lnTo>
                  <a:pt x="2044551" y="17889"/>
                </a:lnTo>
                <a:lnTo>
                  <a:pt x="2040889" y="5074"/>
                </a:lnTo>
                <a:lnTo>
                  <a:pt x="2035032" y="11076"/>
                </a:lnTo>
                <a:lnTo>
                  <a:pt x="2017458" y="25378"/>
                </a:lnTo>
                <a:lnTo>
                  <a:pt x="1988169" y="42417"/>
                </a:lnTo>
                <a:lnTo>
                  <a:pt x="1947164" y="56636"/>
                </a:lnTo>
                <a:lnTo>
                  <a:pt x="1965737" y="55572"/>
                </a:lnTo>
                <a:lnTo>
                  <a:pt x="1983061" y="53796"/>
                </a:lnTo>
                <a:lnTo>
                  <a:pt x="2000503" y="50794"/>
                </a:lnTo>
                <a:lnTo>
                  <a:pt x="2011054" y="49863"/>
                </a:lnTo>
                <a:lnTo>
                  <a:pt x="2017569" y="52111"/>
                </a:lnTo>
                <a:lnTo>
                  <a:pt x="2019774" y="56526"/>
                </a:lnTo>
                <a:lnTo>
                  <a:pt x="2017394" y="62097"/>
                </a:lnTo>
                <a:lnTo>
                  <a:pt x="1838198" y="62097"/>
                </a:lnTo>
                <a:lnTo>
                  <a:pt x="1838198" y="45460"/>
                </a:lnTo>
                <a:lnTo>
                  <a:pt x="1832482" y="39618"/>
                </a:lnTo>
                <a:lnTo>
                  <a:pt x="1818131" y="39618"/>
                </a:lnTo>
                <a:lnTo>
                  <a:pt x="1812416" y="45333"/>
                </a:lnTo>
                <a:lnTo>
                  <a:pt x="1812416" y="62097"/>
                </a:lnTo>
                <a:lnTo>
                  <a:pt x="1482978" y="62097"/>
                </a:lnTo>
                <a:lnTo>
                  <a:pt x="1503900" y="54111"/>
                </a:lnTo>
                <a:lnTo>
                  <a:pt x="1520809" y="42412"/>
                </a:lnTo>
                <a:lnTo>
                  <a:pt x="1533217" y="26521"/>
                </a:lnTo>
                <a:lnTo>
                  <a:pt x="1540637" y="5963"/>
                </a:lnTo>
                <a:lnTo>
                  <a:pt x="1527169" y="0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77724" y="3732276"/>
            <a:ext cx="1256030" cy="1335405"/>
          </a:xfrm>
          <a:custGeom>
            <a:avLst/>
            <a:gdLst/>
            <a:ahLst/>
            <a:cxnLst/>
            <a:rect l="l" t="t" r="r" b="b"/>
            <a:pathLst>
              <a:path w="1256030" h="1335404">
                <a:moveTo>
                  <a:pt x="664248" y="475322"/>
                </a:moveTo>
                <a:lnTo>
                  <a:pt x="661352" y="426974"/>
                </a:lnTo>
                <a:lnTo>
                  <a:pt x="648804" y="380123"/>
                </a:lnTo>
                <a:lnTo>
                  <a:pt x="626872" y="336448"/>
                </a:lnTo>
                <a:lnTo>
                  <a:pt x="600913" y="304203"/>
                </a:lnTo>
                <a:lnTo>
                  <a:pt x="560527" y="273672"/>
                </a:lnTo>
                <a:lnTo>
                  <a:pt x="560133" y="273367"/>
                </a:lnTo>
                <a:lnTo>
                  <a:pt x="513359" y="254736"/>
                </a:lnTo>
                <a:lnTo>
                  <a:pt x="463372" y="248945"/>
                </a:lnTo>
                <a:lnTo>
                  <a:pt x="413004" y="256654"/>
                </a:lnTo>
                <a:lnTo>
                  <a:pt x="365061" y="278485"/>
                </a:lnTo>
                <a:lnTo>
                  <a:pt x="308521" y="336169"/>
                </a:lnTo>
                <a:lnTo>
                  <a:pt x="288226" y="376948"/>
                </a:lnTo>
                <a:lnTo>
                  <a:pt x="281012" y="420700"/>
                </a:lnTo>
                <a:lnTo>
                  <a:pt x="290220" y="465975"/>
                </a:lnTo>
                <a:lnTo>
                  <a:pt x="319163" y="511352"/>
                </a:lnTo>
                <a:lnTo>
                  <a:pt x="354723" y="541578"/>
                </a:lnTo>
                <a:lnTo>
                  <a:pt x="393014" y="557618"/>
                </a:lnTo>
                <a:lnTo>
                  <a:pt x="431190" y="560209"/>
                </a:lnTo>
                <a:lnTo>
                  <a:pt x="466420" y="550100"/>
                </a:lnTo>
                <a:lnTo>
                  <a:pt x="495858" y="528027"/>
                </a:lnTo>
                <a:lnTo>
                  <a:pt x="499084" y="522846"/>
                </a:lnTo>
                <a:lnTo>
                  <a:pt x="516674" y="494715"/>
                </a:lnTo>
                <a:lnTo>
                  <a:pt x="490931" y="500443"/>
                </a:lnTo>
                <a:lnTo>
                  <a:pt x="466623" y="509625"/>
                </a:lnTo>
                <a:lnTo>
                  <a:pt x="446544" y="518388"/>
                </a:lnTo>
                <a:lnTo>
                  <a:pt x="433476" y="522846"/>
                </a:lnTo>
                <a:lnTo>
                  <a:pt x="442849" y="501154"/>
                </a:lnTo>
                <a:lnTo>
                  <a:pt x="436029" y="493153"/>
                </a:lnTo>
                <a:lnTo>
                  <a:pt x="417614" y="492328"/>
                </a:lnTo>
                <a:lnTo>
                  <a:pt x="392201" y="492137"/>
                </a:lnTo>
                <a:lnTo>
                  <a:pt x="364401" y="486079"/>
                </a:lnTo>
                <a:lnTo>
                  <a:pt x="320027" y="430237"/>
                </a:lnTo>
                <a:lnTo>
                  <a:pt x="321233" y="380123"/>
                </a:lnTo>
                <a:lnTo>
                  <a:pt x="341541" y="334048"/>
                </a:lnTo>
                <a:lnTo>
                  <a:pt x="378129" y="299237"/>
                </a:lnTo>
                <a:lnTo>
                  <a:pt x="418223" y="280758"/>
                </a:lnTo>
                <a:lnTo>
                  <a:pt x="460400" y="273672"/>
                </a:lnTo>
                <a:lnTo>
                  <a:pt x="502450" y="277507"/>
                </a:lnTo>
                <a:lnTo>
                  <a:pt x="542175" y="291769"/>
                </a:lnTo>
                <a:lnTo>
                  <a:pt x="577392" y="315976"/>
                </a:lnTo>
                <a:lnTo>
                  <a:pt x="605891" y="349643"/>
                </a:lnTo>
                <a:lnTo>
                  <a:pt x="625576" y="388861"/>
                </a:lnTo>
                <a:lnTo>
                  <a:pt x="636803" y="430885"/>
                </a:lnTo>
                <a:lnTo>
                  <a:pt x="639368" y="474268"/>
                </a:lnTo>
                <a:lnTo>
                  <a:pt x="633056" y="517525"/>
                </a:lnTo>
                <a:lnTo>
                  <a:pt x="619671" y="554736"/>
                </a:lnTo>
                <a:lnTo>
                  <a:pt x="599719" y="587641"/>
                </a:lnTo>
                <a:lnTo>
                  <a:pt x="542290" y="637565"/>
                </a:lnTo>
                <a:lnTo>
                  <a:pt x="497560" y="656628"/>
                </a:lnTo>
                <a:lnTo>
                  <a:pt x="449694" y="665899"/>
                </a:lnTo>
                <a:lnTo>
                  <a:pt x="399351" y="665340"/>
                </a:lnTo>
                <a:lnTo>
                  <a:pt x="347179" y="654875"/>
                </a:lnTo>
                <a:lnTo>
                  <a:pt x="301040" y="637641"/>
                </a:lnTo>
                <a:lnTo>
                  <a:pt x="300913" y="637565"/>
                </a:lnTo>
                <a:lnTo>
                  <a:pt x="257022" y="613638"/>
                </a:lnTo>
                <a:lnTo>
                  <a:pt x="215887" y="583514"/>
                </a:lnTo>
                <a:lnTo>
                  <a:pt x="178384" y="547916"/>
                </a:lnTo>
                <a:lnTo>
                  <a:pt x="145275" y="507530"/>
                </a:lnTo>
                <a:lnTo>
                  <a:pt x="117348" y="462991"/>
                </a:lnTo>
                <a:lnTo>
                  <a:pt x="114084" y="456133"/>
                </a:lnTo>
                <a:lnTo>
                  <a:pt x="112191" y="452704"/>
                </a:lnTo>
                <a:lnTo>
                  <a:pt x="142125" y="469582"/>
                </a:lnTo>
                <a:lnTo>
                  <a:pt x="174345" y="471017"/>
                </a:lnTo>
                <a:lnTo>
                  <a:pt x="204393" y="458546"/>
                </a:lnTo>
                <a:lnTo>
                  <a:pt x="209892" y="452704"/>
                </a:lnTo>
                <a:lnTo>
                  <a:pt x="227825" y="433730"/>
                </a:lnTo>
                <a:lnTo>
                  <a:pt x="232778" y="419506"/>
                </a:lnTo>
                <a:lnTo>
                  <a:pt x="240233" y="398106"/>
                </a:lnTo>
                <a:lnTo>
                  <a:pt x="237159" y="353250"/>
                </a:lnTo>
                <a:lnTo>
                  <a:pt x="225348" y="370522"/>
                </a:lnTo>
                <a:lnTo>
                  <a:pt x="202933" y="392976"/>
                </a:lnTo>
                <a:lnTo>
                  <a:pt x="173228" y="412140"/>
                </a:lnTo>
                <a:lnTo>
                  <a:pt x="139534" y="419506"/>
                </a:lnTo>
                <a:lnTo>
                  <a:pt x="105130" y="406603"/>
                </a:lnTo>
                <a:lnTo>
                  <a:pt x="73342" y="364909"/>
                </a:lnTo>
                <a:lnTo>
                  <a:pt x="48590" y="284137"/>
                </a:lnTo>
                <a:lnTo>
                  <a:pt x="33743" y="209169"/>
                </a:lnTo>
                <a:lnTo>
                  <a:pt x="26581" y="142379"/>
                </a:lnTo>
                <a:lnTo>
                  <a:pt x="24879" y="86144"/>
                </a:lnTo>
                <a:lnTo>
                  <a:pt x="26454" y="42811"/>
                </a:lnTo>
                <a:lnTo>
                  <a:pt x="29070" y="14744"/>
                </a:lnTo>
                <a:lnTo>
                  <a:pt x="30530" y="4318"/>
                </a:lnTo>
                <a:lnTo>
                  <a:pt x="30873" y="4318"/>
                </a:lnTo>
                <a:lnTo>
                  <a:pt x="6642" y="0"/>
                </a:lnTo>
                <a:lnTo>
                  <a:pt x="4686" y="13246"/>
                </a:lnTo>
                <a:lnTo>
                  <a:pt x="1676" y="44399"/>
                </a:lnTo>
                <a:lnTo>
                  <a:pt x="0" y="91109"/>
                </a:lnTo>
                <a:lnTo>
                  <a:pt x="2095" y="151015"/>
                </a:lnTo>
                <a:lnTo>
                  <a:pt x="10375" y="221754"/>
                </a:lnTo>
                <a:lnTo>
                  <a:pt x="27266" y="300951"/>
                </a:lnTo>
                <a:lnTo>
                  <a:pt x="41249" y="359549"/>
                </a:lnTo>
                <a:lnTo>
                  <a:pt x="59194" y="413423"/>
                </a:lnTo>
                <a:lnTo>
                  <a:pt x="79895" y="463080"/>
                </a:lnTo>
                <a:lnTo>
                  <a:pt x="102108" y="509066"/>
                </a:lnTo>
                <a:lnTo>
                  <a:pt x="124599" y="551878"/>
                </a:lnTo>
                <a:lnTo>
                  <a:pt x="146138" y="592035"/>
                </a:lnTo>
                <a:lnTo>
                  <a:pt x="165493" y="630059"/>
                </a:lnTo>
                <a:lnTo>
                  <a:pt x="181419" y="666470"/>
                </a:lnTo>
                <a:lnTo>
                  <a:pt x="192709" y="701776"/>
                </a:lnTo>
                <a:lnTo>
                  <a:pt x="198120" y="736498"/>
                </a:lnTo>
                <a:lnTo>
                  <a:pt x="196418" y="771144"/>
                </a:lnTo>
                <a:lnTo>
                  <a:pt x="226872" y="749871"/>
                </a:lnTo>
                <a:lnTo>
                  <a:pt x="250291" y="717029"/>
                </a:lnTo>
                <a:lnTo>
                  <a:pt x="260261" y="677849"/>
                </a:lnTo>
                <a:lnTo>
                  <a:pt x="250405" y="637565"/>
                </a:lnTo>
                <a:lnTo>
                  <a:pt x="272211" y="650125"/>
                </a:lnTo>
                <a:lnTo>
                  <a:pt x="317385" y="670725"/>
                </a:lnTo>
                <a:lnTo>
                  <a:pt x="397624" y="689914"/>
                </a:lnTo>
                <a:lnTo>
                  <a:pt x="452805" y="690384"/>
                </a:lnTo>
                <a:lnTo>
                  <a:pt x="505409" y="680046"/>
                </a:lnTo>
                <a:lnTo>
                  <a:pt x="538518" y="665899"/>
                </a:lnTo>
                <a:lnTo>
                  <a:pt x="554672" y="659003"/>
                </a:lnTo>
                <a:lnTo>
                  <a:pt x="590207" y="634098"/>
                </a:lnTo>
                <a:lnTo>
                  <a:pt x="619582" y="602653"/>
                </a:lnTo>
                <a:lnTo>
                  <a:pt x="642150" y="565518"/>
                </a:lnTo>
                <a:lnTo>
                  <a:pt x="657288" y="523532"/>
                </a:lnTo>
                <a:lnTo>
                  <a:pt x="664248" y="475322"/>
                </a:lnTo>
                <a:close/>
              </a:path>
              <a:path w="1256030" h="1335404">
                <a:moveTo>
                  <a:pt x="1030224" y="615988"/>
                </a:moveTo>
                <a:lnTo>
                  <a:pt x="995667" y="620839"/>
                </a:lnTo>
                <a:lnTo>
                  <a:pt x="970800" y="635825"/>
                </a:lnTo>
                <a:lnTo>
                  <a:pt x="955776" y="651637"/>
                </a:lnTo>
                <a:lnTo>
                  <a:pt x="950747" y="658964"/>
                </a:lnTo>
                <a:lnTo>
                  <a:pt x="943190" y="639749"/>
                </a:lnTo>
                <a:lnTo>
                  <a:pt x="930897" y="640003"/>
                </a:lnTo>
                <a:lnTo>
                  <a:pt x="913930" y="654685"/>
                </a:lnTo>
                <a:lnTo>
                  <a:pt x="892314" y="678751"/>
                </a:lnTo>
                <a:lnTo>
                  <a:pt x="866101" y="707161"/>
                </a:lnTo>
                <a:lnTo>
                  <a:pt x="835367" y="734885"/>
                </a:lnTo>
                <a:lnTo>
                  <a:pt x="800138" y="756881"/>
                </a:lnTo>
                <a:lnTo>
                  <a:pt x="760476" y="768096"/>
                </a:lnTo>
                <a:lnTo>
                  <a:pt x="822401" y="760933"/>
                </a:lnTo>
                <a:lnTo>
                  <a:pt x="872629" y="750062"/>
                </a:lnTo>
                <a:lnTo>
                  <a:pt x="913498" y="734796"/>
                </a:lnTo>
                <a:lnTo>
                  <a:pt x="947343" y="714451"/>
                </a:lnTo>
                <a:lnTo>
                  <a:pt x="976515" y="688327"/>
                </a:lnTo>
                <a:lnTo>
                  <a:pt x="1003363" y="655739"/>
                </a:lnTo>
                <a:lnTo>
                  <a:pt x="1030224" y="615988"/>
                </a:lnTo>
                <a:close/>
              </a:path>
              <a:path w="1256030" h="1335404">
                <a:moveTo>
                  <a:pt x="1255776" y="959218"/>
                </a:moveTo>
                <a:lnTo>
                  <a:pt x="1187373" y="952804"/>
                </a:lnTo>
                <a:lnTo>
                  <a:pt x="1115110" y="920775"/>
                </a:lnTo>
                <a:lnTo>
                  <a:pt x="1075626" y="899668"/>
                </a:lnTo>
                <a:lnTo>
                  <a:pt x="1060018" y="891590"/>
                </a:lnTo>
                <a:lnTo>
                  <a:pt x="986129" y="856297"/>
                </a:lnTo>
                <a:lnTo>
                  <a:pt x="934605" y="837653"/>
                </a:lnTo>
                <a:lnTo>
                  <a:pt x="877544" y="823442"/>
                </a:lnTo>
                <a:lnTo>
                  <a:pt x="801865" y="808126"/>
                </a:lnTo>
                <a:lnTo>
                  <a:pt x="736536" y="802157"/>
                </a:lnTo>
                <a:lnTo>
                  <a:pt x="684860" y="802195"/>
                </a:lnTo>
                <a:lnTo>
                  <a:pt x="652335" y="804748"/>
                </a:lnTo>
                <a:lnTo>
                  <a:pt x="692581" y="784072"/>
                </a:lnTo>
                <a:lnTo>
                  <a:pt x="731037" y="757110"/>
                </a:lnTo>
                <a:lnTo>
                  <a:pt x="765251" y="724966"/>
                </a:lnTo>
                <a:lnTo>
                  <a:pt x="794435" y="687870"/>
                </a:lnTo>
                <a:lnTo>
                  <a:pt x="817816" y="646049"/>
                </a:lnTo>
                <a:lnTo>
                  <a:pt x="824865" y="630936"/>
                </a:lnTo>
                <a:lnTo>
                  <a:pt x="794283" y="642886"/>
                </a:lnTo>
                <a:lnTo>
                  <a:pt x="766889" y="652653"/>
                </a:lnTo>
                <a:lnTo>
                  <a:pt x="743661" y="666762"/>
                </a:lnTo>
                <a:lnTo>
                  <a:pt x="725563" y="691730"/>
                </a:lnTo>
                <a:lnTo>
                  <a:pt x="712152" y="719721"/>
                </a:lnTo>
                <a:lnTo>
                  <a:pt x="697636" y="743839"/>
                </a:lnTo>
                <a:lnTo>
                  <a:pt x="652729" y="780351"/>
                </a:lnTo>
                <a:lnTo>
                  <a:pt x="609384" y="795540"/>
                </a:lnTo>
                <a:lnTo>
                  <a:pt x="564642" y="805307"/>
                </a:lnTo>
                <a:lnTo>
                  <a:pt x="519125" y="809434"/>
                </a:lnTo>
                <a:lnTo>
                  <a:pt x="473481" y="807720"/>
                </a:lnTo>
                <a:lnTo>
                  <a:pt x="428371" y="799922"/>
                </a:lnTo>
                <a:lnTo>
                  <a:pt x="384416" y="785837"/>
                </a:lnTo>
                <a:lnTo>
                  <a:pt x="342290" y="765238"/>
                </a:lnTo>
                <a:lnTo>
                  <a:pt x="342290" y="765416"/>
                </a:lnTo>
                <a:lnTo>
                  <a:pt x="323824" y="749579"/>
                </a:lnTo>
                <a:lnTo>
                  <a:pt x="316623" y="750963"/>
                </a:lnTo>
                <a:lnTo>
                  <a:pt x="310337" y="755103"/>
                </a:lnTo>
                <a:lnTo>
                  <a:pt x="306184" y="761403"/>
                </a:lnTo>
                <a:lnTo>
                  <a:pt x="304800" y="768591"/>
                </a:lnTo>
                <a:lnTo>
                  <a:pt x="306184" y="775792"/>
                </a:lnTo>
                <a:lnTo>
                  <a:pt x="310337" y="782078"/>
                </a:lnTo>
                <a:lnTo>
                  <a:pt x="315493" y="787222"/>
                </a:lnTo>
                <a:lnTo>
                  <a:pt x="322707" y="788593"/>
                </a:lnTo>
                <a:lnTo>
                  <a:pt x="329222" y="786536"/>
                </a:lnTo>
                <a:lnTo>
                  <a:pt x="369976" y="808240"/>
                </a:lnTo>
                <a:lnTo>
                  <a:pt x="412965" y="823569"/>
                </a:lnTo>
                <a:lnTo>
                  <a:pt x="457492" y="832713"/>
                </a:lnTo>
                <a:lnTo>
                  <a:pt x="502831" y="835888"/>
                </a:lnTo>
                <a:lnTo>
                  <a:pt x="548271" y="833259"/>
                </a:lnTo>
                <a:lnTo>
                  <a:pt x="548271" y="833767"/>
                </a:lnTo>
                <a:lnTo>
                  <a:pt x="598017" y="830554"/>
                </a:lnTo>
                <a:lnTo>
                  <a:pt x="650354" y="834656"/>
                </a:lnTo>
                <a:lnTo>
                  <a:pt x="700176" y="847420"/>
                </a:lnTo>
                <a:lnTo>
                  <a:pt x="742403" y="870178"/>
                </a:lnTo>
                <a:lnTo>
                  <a:pt x="775081" y="902766"/>
                </a:lnTo>
                <a:lnTo>
                  <a:pt x="793229" y="942848"/>
                </a:lnTo>
                <a:lnTo>
                  <a:pt x="796645" y="985481"/>
                </a:lnTo>
                <a:lnTo>
                  <a:pt x="785139" y="1025766"/>
                </a:lnTo>
                <a:lnTo>
                  <a:pt x="758545" y="1058760"/>
                </a:lnTo>
                <a:lnTo>
                  <a:pt x="723303" y="1052677"/>
                </a:lnTo>
                <a:lnTo>
                  <a:pt x="693521" y="1027645"/>
                </a:lnTo>
                <a:lnTo>
                  <a:pt x="665911" y="1008722"/>
                </a:lnTo>
                <a:lnTo>
                  <a:pt x="637260" y="1020978"/>
                </a:lnTo>
                <a:lnTo>
                  <a:pt x="630085" y="997635"/>
                </a:lnTo>
                <a:lnTo>
                  <a:pt x="631456" y="968324"/>
                </a:lnTo>
                <a:lnTo>
                  <a:pt x="643204" y="940384"/>
                </a:lnTo>
                <a:lnTo>
                  <a:pt x="667156" y="921194"/>
                </a:lnTo>
                <a:lnTo>
                  <a:pt x="654608" y="921689"/>
                </a:lnTo>
                <a:lnTo>
                  <a:pt x="619048" y="935964"/>
                </a:lnTo>
                <a:lnTo>
                  <a:pt x="592785" y="968679"/>
                </a:lnTo>
                <a:lnTo>
                  <a:pt x="585076" y="1004697"/>
                </a:lnTo>
                <a:lnTo>
                  <a:pt x="592963" y="1040295"/>
                </a:lnTo>
                <a:lnTo>
                  <a:pt x="613511" y="1071740"/>
                </a:lnTo>
                <a:lnTo>
                  <a:pt x="643775" y="1095286"/>
                </a:lnTo>
                <a:lnTo>
                  <a:pt x="680783" y="1107198"/>
                </a:lnTo>
                <a:lnTo>
                  <a:pt x="721614" y="1103757"/>
                </a:lnTo>
                <a:lnTo>
                  <a:pt x="762241" y="1087247"/>
                </a:lnTo>
                <a:lnTo>
                  <a:pt x="794639" y="1058329"/>
                </a:lnTo>
                <a:lnTo>
                  <a:pt x="816571" y="1020762"/>
                </a:lnTo>
                <a:lnTo>
                  <a:pt x="825842" y="978331"/>
                </a:lnTo>
                <a:lnTo>
                  <a:pt x="820216" y="934758"/>
                </a:lnTo>
                <a:lnTo>
                  <a:pt x="801128" y="892721"/>
                </a:lnTo>
                <a:lnTo>
                  <a:pt x="772502" y="859002"/>
                </a:lnTo>
                <a:lnTo>
                  <a:pt x="736460" y="833386"/>
                </a:lnTo>
                <a:lnTo>
                  <a:pt x="695134" y="815657"/>
                </a:lnTo>
                <a:lnTo>
                  <a:pt x="658977" y="807491"/>
                </a:lnTo>
                <a:lnTo>
                  <a:pt x="699935" y="809764"/>
                </a:lnTo>
                <a:lnTo>
                  <a:pt x="761987" y="815365"/>
                </a:lnTo>
                <a:lnTo>
                  <a:pt x="828548" y="825004"/>
                </a:lnTo>
                <a:lnTo>
                  <a:pt x="888072" y="839724"/>
                </a:lnTo>
                <a:lnTo>
                  <a:pt x="929005" y="860526"/>
                </a:lnTo>
                <a:lnTo>
                  <a:pt x="953643" y="900264"/>
                </a:lnTo>
                <a:lnTo>
                  <a:pt x="952258" y="941133"/>
                </a:lnTo>
                <a:lnTo>
                  <a:pt x="936879" y="974572"/>
                </a:lnTo>
                <a:lnTo>
                  <a:pt x="919568" y="991997"/>
                </a:lnTo>
                <a:lnTo>
                  <a:pt x="970991" y="990815"/>
                </a:lnTo>
                <a:lnTo>
                  <a:pt x="1004328" y="965669"/>
                </a:lnTo>
                <a:lnTo>
                  <a:pt x="1015301" y="928598"/>
                </a:lnTo>
                <a:lnTo>
                  <a:pt x="999680" y="891590"/>
                </a:lnTo>
                <a:lnTo>
                  <a:pt x="1002423" y="892962"/>
                </a:lnTo>
                <a:lnTo>
                  <a:pt x="1050505" y="923086"/>
                </a:lnTo>
                <a:lnTo>
                  <a:pt x="1088148" y="956310"/>
                </a:lnTo>
                <a:lnTo>
                  <a:pt x="1119949" y="994283"/>
                </a:lnTo>
                <a:lnTo>
                  <a:pt x="1144955" y="1035951"/>
                </a:lnTo>
                <a:lnTo>
                  <a:pt x="1162291" y="1080211"/>
                </a:lnTo>
                <a:lnTo>
                  <a:pt x="1170660" y="1122133"/>
                </a:lnTo>
                <a:lnTo>
                  <a:pt x="1171092" y="1162558"/>
                </a:lnTo>
                <a:lnTo>
                  <a:pt x="1163662" y="1201000"/>
                </a:lnTo>
                <a:lnTo>
                  <a:pt x="1148397" y="1236916"/>
                </a:lnTo>
                <a:lnTo>
                  <a:pt x="1108278" y="1283055"/>
                </a:lnTo>
                <a:lnTo>
                  <a:pt x="1051826" y="1309865"/>
                </a:lnTo>
                <a:lnTo>
                  <a:pt x="1017016" y="1314958"/>
                </a:lnTo>
                <a:lnTo>
                  <a:pt x="982129" y="1312875"/>
                </a:lnTo>
                <a:lnTo>
                  <a:pt x="916825" y="1288072"/>
                </a:lnTo>
                <a:lnTo>
                  <a:pt x="885101" y="1259865"/>
                </a:lnTo>
                <a:lnTo>
                  <a:pt x="864514" y="1224445"/>
                </a:lnTo>
                <a:lnTo>
                  <a:pt x="855726" y="1184808"/>
                </a:lnTo>
                <a:lnTo>
                  <a:pt x="859383" y="1144028"/>
                </a:lnTo>
                <a:lnTo>
                  <a:pt x="876173" y="1105103"/>
                </a:lnTo>
                <a:lnTo>
                  <a:pt x="904189" y="1075778"/>
                </a:lnTo>
                <a:lnTo>
                  <a:pt x="941349" y="1059446"/>
                </a:lnTo>
                <a:lnTo>
                  <a:pt x="981659" y="1058418"/>
                </a:lnTo>
                <a:lnTo>
                  <a:pt x="1029017" y="1101509"/>
                </a:lnTo>
                <a:lnTo>
                  <a:pt x="1031621" y="1147559"/>
                </a:lnTo>
                <a:lnTo>
                  <a:pt x="1036955" y="1157008"/>
                </a:lnTo>
                <a:lnTo>
                  <a:pt x="1056106" y="1149553"/>
                </a:lnTo>
                <a:lnTo>
                  <a:pt x="1052474" y="1160068"/>
                </a:lnTo>
                <a:lnTo>
                  <a:pt x="1045425" y="1176185"/>
                </a:lnTo>
                <a:lnTo>
                  <a:pt x="1038059" y="1195692"/>
                </a:lnTo>
                <a:lnTo>
                  <a:pt x="1082382" y="1165123"/>
                </a:lnTo>
                <a:lnTo>
                  <a:pt x="1086104" y="1129449"/>
                </a:lnTo>
                <a:lnTo>
                  <a:pt x="1074597" y="1092339"/>
                </a:lnTo>
                <a:lnTo>
                  <a:pt x="1046848" y="1057732"/>
                </a:lnTo>
                <a:lnTo>
                  <a:pt x="1045464" y="1056944"/>
                </a:lnTo>
                <a:lnTo>
                  <a:pt x="1001128" y="1031290"/>
                </a:lnTo>
                <a:lnTo>
                  <a:pt x="956043" y="1028534"/>
                </a:lnTo>
                <a:lnTo>
                  <a:pt x="913803" y="1044295"/>
                </a:lnTo>
                <a:lnTo>
                  <a:pt x="876681" y="1073353"/>
                </a:lnTo>
                <a:lnTo>
                  <a:pt x="839419" y="1143165"/>
                </a:lnTo>
                <a:lnTo>
                  <a:pt x="836841" y="1193888"/>
                </a:lnTo>
                <a:lnTo>
                  <a:pt x="850798" y="1242352"/>
                </a:lnTo>
                <a:lnTo>
                  <a:pt x="880287" y="1284122"/>
                </a:lnTo>
                <a:lnTo>
                  <a:pt x="941311" y="1322463"/>
                </a:lnTo>
                <a:lnTo>
                  <a:pt x="978954" y="1332522"/>
                </a:lnTo>
                <a:lnTo>
                  <a:pt x="1017816" y="1334871"/>
                </a:lnTo>
                <a:lnTo>
                  <a:pt x="1056627" y="1329270"/>
                </a:lnTo>
                <a:lnTo>
                  <a:pt x="1090307" y="1317193"/>
                </a:lnTo>
                <a:lnTo>
                  <a:pt x="1093978" y="1314958"/>
                </a:lnTo>
                <a:lnTo>
                  <a:pt x="1120152" y="1299083"/>
                </a:lnTo>
                <a:lnTo>
                  <a:pt x="1145463" y="1275461"/>
                </a:lnTo>
                <a:lnTo>
                  <a:pt x="1165542" y="1246873"/>
                </a:lnTo>
                <a:lnTo>
                  <a:pt x="1182370" y="1207363"/>
                </a:lnTo>
                <a:lnTo>
                  <a:pt x="1190637" y="1165161"/>
                </a:lnTo>
                <a:lnTo>
                  <a:pt x="1190256" y="1120863"/>
                </a:lnTo>
                <a:lnTo>
                  <a:pt x="1181163" y="1075067"/>
                </a:lnTo>
                <a:lnTo>
                  <a:pt x="1167257" y="1037932"/>
                </a:lnTo>
                <a:lnTo>
                  <a:pt x="1148219" y="1002461"/>
                </a:lnTo>
                <a:lnTo>
                  <a:pt x="1180680" y="1010412"/>
                </a:lnTo>
                <a:lnTo>
                  <a:pt x="1211986" y="1002461"/>
                </a:lnTo>
                <a:lnTo>
                  <a:pt x="1212227" y="1002411"/>
                </a:lnTo>
                <a:lnTo>
                  <a:pt x="1238656" y="983615"/>
                </a:lnTo>
                <a:lnTo>
                  <a:pt x="1255141" y="960120"/>
                </a:lnTo>
                <a:lnTo>
                  <a:pt x="1255776" y="959218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295388" y="0"/>
            <a:ext cx="1848611" cy="2162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rgbClr val="2F0000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3/22/2024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3528059" y="4767198"/>
            <a:ext cx="2087880" cy="137160"/>
          </a:xfrm>
          <a:custGeom>
            <a:avLst/>
            <a:gdLst/>
            <a:ahLst/>
            <a:cxnLst/>
            <a:rect l="l" t="t" r="r" b="b"/>
            <a:pathLst>
              <a:path w="2087879" h="137160">
                <a:moveTo>
                  <a:pt x="1527169" y="0"/>
                </a:moveTo>
                <a:lnTo>
                  <a:pt x="1516141" y="2205"/>
                </a:lnTo>
                <a:lnTo>
                  <a:pt x="1506757" y="10033"/>
                </a:lnTo>
                <a:lnTo>
                  <a:pt x="1498218" y="20993"/>
                </a:lnTo>
                <a:lnTo>
                  <a:pt x="1487003" y="34768"/>
                </a:lnTo>
                <a:lnTo>
                  <a:pt x="1475359" y="46246"/>
                </a:lnTo>
                <a:lnTo>
                  <a:pt x="1464286" y="55378"/>
                </a:lnTo>
                <a:lnTo>
                  <a:pt x="1454785" y="62116"/>
                </a:lnTo>
                <a:lnTo>
                  <a:pt x="633094" y="62116"/>
                </a:lnTo>
                <a:lnTo>
                  <a:pt x="600876" y="34768"/>
                </a:lnTo>
                <a:lnTo>
                  <a:pt x="581122" y="10033"/>
                </a:lnTo>
                <a:lnTo>
                  <a:pt x="571738" y="2205"/>
                </a:lnTo>
                <a:lnTo>
                  <a:pt x="560710" y="0"/>
                </a:lnTo>
                <a:lnTo>
                  <a:pt x="547242" y="5906"/>
                </a:lnTo>
                <a:lnTo>
                  <a:pt x="554716" y="26522"/>
                </a:lnTo>
                <a:lnTo>
                  <a:pt x="567118" y="42431"/>
                </a:lnTo>
                <a:lnTo>
                  <a:pt x="583997" y="54129"/>
                </a:lnTo>
                <a:lnTo>
                  <a:pt x="604901" y="62116"/>
                </a:lnTo>
                <a:lnTo>
                  <a:pt x="275463" y="62116"/>
                </a:lnTo>
                <a:lnTo>
                  <a:pt x="275463" y="45326"/>
                </a:lnTo>
                <a:lnTo>
                  <a:pt x="269748" y="39662"/>
                </a:lnTo>
                <a:lnTo>
                  <a:pt x="255397" y="39662"/>
                </a:lnTo>
                <a:lnTo>
                  <a:pt x="249681" y="45491"/>
                </a:lnTo>
                <a:lnTo>
                  <a:pt x="249681" y="62116"/>
                </a:lnTo>
                <a:lnTo>
                  <a:pt x="70485" y="62116"/>
                </a:lnTo>
                <a:lnTo>
                  <a:pt x="68105" y="56567"/>
                </a:lnTo>
                <a:lnTo>
                  <a:pt x="70310" y="52157"/>
                </a:lnTo>
                <a:lnTo>
                  <a:pt x="76825" y="49898"/>
                </a:lnTo>
                <a:lnTo>
                  <a:pt x="87375" y="50800"/>
                </a:lnTo>
                <a:lnTo>
                  <a:pt x="104818" y="53811"/>
                </a:lnTo>
                <a:lnTo>
                  <a:pt x="122142" y="55582"/>
                </a:lnTo>
                <a:lnTo>
                  <a:pt x="140715" y="56629"/>
                </a:lnTo>
                <a:lnTo>
                  <a:pt x="99710" y="42425"/>
                </a:lnTo>
                <a:lnTo>
                  <a:pt x="70421" y="25379"/>
                </a:lnTo>
                <a:lnTo>
                  <a:pt x="52847" y="11065"/>
                </a:lnTo>
                <a:lnTo>
                  <a:pt x="46989" y="5055"/>
                </a:lnTo>
                <a:lnTo>
                  <a:pt x="43328" y="17881"/>
                </a:lnTo>
                <a:lnTo>
                  <a:pt x="41608" y="31207"/>
                </a:lnTo>
                <a:lnTo>
                  <a:pt x="42578" y="42767"/>
                </a:lnTo>
                <a:lnTo>
                  <a:pt x="46989" y="50292"/>
                </a:lnTo>
                <a:lnTo>
                  <a:pt x="35790" y="51130"/>
                </a:lnTo>
                <a:lnTo>
                  <a:pt x="20637" y="56096"/>
                </a:lnTo>
                <a:lnTo>
                  <a:pt x="6913" y="62701"/>
                </a:lnTo>
                <a:lnTo>
                  <a:pt x="0" y="68453"/>
                </a:lnTo>
                <a:lnTo>
                  <a:pt x="6913" y="74205"/>
                </a:lnTo>
                <a:lnTo>
                  <a:pt x="20637" y="80810"/>
                </a:lnTo>
                <a:lnTo>
                  <a:pt x="35790" y="85777"/>
                </a:lnTo>
                <a:lnTo>
                  <a:pt x="46989" y="86614"/>
                </a:lnTo>
                <a:lnTo>
                  <a:pt x="42578" y="94140"/>
                </a:lnTo>
                <a:lnTo>
                  <a:pt x="41608" y="105699"/>
                </a:lnTo>
                <a:lnTo>
                  <a:pt x="43328" y="119025"/>
                </a:lnTo>
                <a:lnTo>
                  <a:pt x="46989" y="131851"/>
                </a:lnTo>
                <a:lnTo>
                  <a:pt x="52847" y="125841"/>
                </a:lnTo>
                <a:lnTo>
                  <a:pt x="70421" y="111527"/>
                </a:lnTo>
                <a:lnTo>
                  <a:pt x="99710" y="94481"/>
                </a:lnTo>
                <a:lnTo>
                  <a:pt x="140715" y="80277"/>
                </a:lnTo>
                <a:lnTo>
                  <a:pt x="122142" y="81325"/>
                </a:lnTo>
                <a:lnTo>
                  <a:pt x="104818" y="83095"/>
                </a:lnTo>
                <a:lnTo>
                  <a:pt x="87375" y="86106"/>
                </a:lnTo>
                <a:lnTo>
                  <a:pt x="76700" y="86985"/>
                </a:lnTo>
                <a:lnTo>
                  <a:pt x="70167" y="84687"/>
                </a:lnTo>
                <a:lnTo>
                  <a:pt x="68016" y="80270"/>
                </a:lnTo>
                <a:lnTo>
                  <a:pt x="70485" y="74790"/>
                </a:lnTo>
                <a:lnTo>
                  <a:pt x="249681" y="74790"/>
                </a:lnTo>
                <a:lnTo>
                  <a:pt x="249681" y="91580"/>
                </a:lnTo>
                <a:lnTo>
                  <a:pt x="255397" y="97244"/>
                </a:lnTo>
                <a:lnTo>
                  <a:pt x="269748" y="97244"/>
                </a:lnTo>
                <a:lnTo>
                  <a:pt x="275463" y="91415"/>
                </a:lnTo>
                <a:lnTo>
                  <a:pt x="275463" y="74790"/>
                </a:lnTo>
                <a:lnTo>
                  <a:pt x="604901" y="74790"/>
                </a:lnTo>
                <a:lnTo>
                  <a:pt x="583979" y="82777"/>
                </a:lnTo>
                <a:lnTo>
                  <a:pt x="567070" y="94474"/>
                </a:lnTo>
                <a:lnTo>
                  <a:pt x="554662" y="110379"/>
                </a:lnTo>
                <a:lnTo>
                  <a:pt x="547242" y="130988"/>
                </a:lnTo>
                <a:lnTo>
                  <a:pt x="560710" y="136901"/>
                </a:lnTo>
                <a:lnTo>
                  <a:pt x="571738" y="134699"/>
                </a:lnTo>
                <a:lnTo>
                  <a:pt x="581122" y="126873"/>
                </a:lnTo>
                <a:lnTo>
                  <a:pt x="589661" y="115913"/>
                </a:lnTo>
                <a:lnTo>
                  <a:pt x="600876" y="102138"/>
                </a:lnTo>
                <a:lnTo>
                  <a:pt x="612520" y="90661"/>
                </a:lnTo>
                <a:lnTo>
                  <a:pt x="623593" y="81528"/>
                </a:lnTo>
                <a:lnTo>
                  <a:pt x="633094" y="74790"/>
                </a:lnTo>
                <a:lnTo>
                  <a:pt x="1454785" y="74790"/>
                </a:lnTo>
                <a:lnTo>
                  <a:pt x="1487003" y="102138"/>
                </a:lnTo>
                <a:lnTo>
                  <a:pt x="1506757" y="126873"/>
                </a:lnTo>
                <a:lnTo>
                  <a:pt x="1516141" y="134699"/>
                </a:lnTo>
                <a:lnTo>
                  <a:pt x="1527169" y="136901"/>
                </a:lnTo>
                <a:lnTo>
                  <a:pt x="1540637" y="130988"/>
                </a:lnTo>
                <a:lnTo>
                  <a:pt x="1533217" y="110379"/>
                </a:lnTo>
                <a:lnTo>
                  <a:pt x="1520809" y="94474"/>
                </a:lnTo>
                <a:lnTo>
                  <a:pt x="1503900" y="82777"/>
                </a:lnTo>
                <a:lnTo>
                  <a:pt x="1482978" y="74790"/>
                </a:lnTo>
                <a:lnTo>
                  <a:pt x="1812416" y="74790"/>
                </a:lnTo>
                <a:lnTo>
                  <a:pt x="1812416" y="91580"/>
                </a:lnTo>
                <a:lnTo>
                  <a:pt x="1818131" y="97244"/>
                </a:lnTo>
                <a:lnTo>
                  <a:pt x="1832482" y="97244"/>
                </a:lnTo>
                <a:lnTo>
                  <a:pt x="1838198" y="91415"/>
                </a:lnTo>
                <a:lnTo>
                  <a:pt x="1838198" y="74790"/>
                </a:lnTo>
                <a:lnTo>
                  <a:pt x="2017394" y="74790"/>
                </a:lnTo>
                <a:lnTo>
                  <a:pt x="2019774" y="80339"/>
                </a:lnTo>
                <a:lnTo>
                  <a:pt x="2017569" y="84749"/>
                </a:lnTo>
                <a:lnTo>
                  <a:pt x="2011054" y="87008"/>
                </a:lnTo>
                <a:lnTo>
                  <a:pt x="2000503" y="86106"/>
                </a:lnTo>
                <a:lnTo>
                  <a:pt x="1983061" y="83095"/>
                </a:lnTo>
                <a:lnTo>
                  <a:pt x="1965737" y="81325"/>
                </a:lnTo>
                <a:lnTo>
                  <a:pt x="1947164" y="80277"/>
                </a:lnTo>
                <a:lnTo>
                  <a:pt x="1988169" y="94481"/>
                </a:lnTo>
                <a:lnTo>
                  <a:pt x="2017458" y="111527"/>
                </a:lnTo>
                <a:lnTo>
                  <a:pt x="2035032" y="125841"/>
                </a:lnTo>
                <a:lnTo>
                  <a:pt x="2040889" y="131851"/>
                </a:lnTo>
                <a:lnTo>
                  <a:pt x="2044551" y="119025"/>
                </a:lnTo>
                <a:lnTo>
                  <a:pt x="2046271" y="105699"/>
                </a:lnTo>
                <a:lnTo>
                  <a:pt x="2045301" y="94140"/>
                </a:lnTo>
                <a:lnTo>
                  <a:pt x="2040889" y="86614"/>
                </a:lnTo>
                <a:lnTo>
                  <a:pt x="2052089" y="85777"/>
                </a:lnTo>
                <a:lnTo>
                  <a:pt x="2067242" y="80810"/>
                </a:lnTo>
                <a:lnTo>
                  <a:pt x="2080966" y="74205"/>
                </a:lnTo>
                <a:lnTo>
                  <a:pt x="2087879" y="68453"/>
                </a:lnTo>
                <a:lnTo>
                  <a:pt x="2080966" y="62701"/>
                </a:lnTo>
                <a:lnTo>
                  <a:pt x="2067242" y="56096"/>
                </a:lnTo>
                <a:lnTo>
                  <a:pt x="2052089" y="51130"/>
                </a:lnTo>
                <a:lnTo>
                  <a:pt x="2040889" y="50292"/>
                </a:lnTo>
                <a:lnTo>
                  <a:pt x="2045301" y="42767"/>
                </a:lnTo>
                <a:lnTo>
                  <a:pt x="2046271" y="31207"/>
                </a:lnTo>
                <a:lnTo>
                  <a:pt x="2044551" y="17881"/>
                </a:lnTo>
                <a:lnTo>
                  <a:pt x="2040889" y="5055"/>
                </a:lnTo>
                <a:lnTo>
                  <a:pt x="2035032" y="11065"/>
                </a:lnTo>
                <a:lnTo>
                  <a:pt x="2017458" y="25379"/>
                </a:lnTo>
                <a:lnTo>
                  <a:pt x="1988169" y="42425"/>
                </a:lnTo>
                <a:lnTo>
                  <a:pt x="1947164" y="56629"/>
                </a:lnTo>
                <a:lnTo>
                  <a:pt x="1965737" y="55582"/>
                </a:lnTo>
                <a:lnTo>
                  <a:pt x="1983061" y="53811"/>
                </a:lnTo>
                <a:lnTo>
                  <a:pt x="2000503" y="50800"/>
                </a:lnTo>
                <a:lnTo>
                  <a:pt x="2011054" y="49921"/>
                </a:lnTo>
                <a:lnTo>
                  <a:pt x="2017569" y="52219"/>
                </a:lnTo>
                <a:lnTo>
                  <a:pt x="2019774" y="56637"/>
                </a:lnTo>
                <a:lnTo>
                  <a:pt x="2017394" y="62116"/>
                </a:lnTo>
                <a:lnTo>
                  <a:pt x="1838198" y="62116"/>
                </a:lnTo>
                <a:lnTo>
                  <a:pt x="1838198" y="45326"/>
                </a:lnTo>
                <a:lnTo>
                  <a:pt x="1832482" y="39662"/>
                </a:lnTo>
                <a:lnTo>
                  <a:pt x="1818131" y="39662"/>
                </a:lnTo>
                <a:lnTo>
                  <a:pt x="1812416" y="45491"/>
                </a:lnTo>
                <a:lnTo>
                  <a:pt x="1812416" y="62116"/>
                </a:lnTo>
                <a:lnTo>
                  <a:pt x="1482978" y="62116"/>
                </a:lnTo>
                <a:lnTo>
                  <a:pt x="1503900" y="54129"/>
                </a:lnTo>
                <a:lnTo>
                  <a:pt x="1520809" y="42431"/>
                </a:lnTo>
                <a:lnTo>
                  <a:pt x="1533217" y="26522"/>
                </a:lnTo>
                <a:lnTo>
                  <a:pt x="1540637" y="5906"/>
                </a:lnTo>
                <a:lnTo>
                  <a:pt x="1527169" y="0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528059" y="239400"/>
            <a:ext cx="2087880" cy="137160"/>
          </a:xfrm>
          <a:custGeom>
            <a:avLst/>
            <a:gdLst/>
            <a:ahLst/>
            <a:cxnLst/>
            <a:rect l="l" t="t" r="r" b="b"/>
            <a:pathLst>
              <a:path w="2087879" h="137160">
                <a:moveTo>
                  <a:pt x="1527169" y="0"/>
                </a:moveTo>
                <a:lnTo>
                  <a:pt x="1516141" y="2168"/>
                </a:lnTo>
                <a:lnTo>
                  <a:pt x="1506757" y="9981"/>
                </a:lnTo>
                <a:lnTo>
                  <a:pt x="1498218" y="20949"/>
                </a:lnTo>
                <a:lnTo>
                  <a:pt x="1487003" y="34754"/>
                </a:lnTo>
                <a:lnTo>
                  <a:pt x="1475358" y="46237"/>
                </a:lnTo>
                <a:lnTo>
                  <a:pt x="1464286" y="55364"/>
                </a:lnTo>
                <a:lnTo>
                  <a:pt x="1454785" y="62097"/>
                </a:lnTo>
                <a:lnTo>
                  <a:pt x="633094" y="62097"/>
                </a:lnTo>
                <a:lnTo>
                  <a:pt x="600876" y="34754"/>
                </a:lnTo>
                <a:lnTo>
                  <a:pt x="581122" y="9981"/>
                </a:lnTo>
                <a:lnTo>
                  <a:pt x="571738" y="2168"/>
                </a:lnTo>
                <a:lnTo>
                  <a:pt x="560710" y="0"/>
                </a:lnTo>
                <a:lnTo>
                  <a:pt x="547242" y="5963"/>
                </a:lnTo>
                <a:lnTo>
                  <a:pt x="554662" y="26521"/>
                </a:lnTo>
                <a:lnTo>
                  <a:pt x="567070" y="42412"/>
                </a:lnTo>
                <a:lnTo>
                  <a:pt x="583979" y="54111"/>
                </a:lnTo>
                <a:lnTo>
                  <a:pt x="604901" y="62097"/>
                </a:lnTo>
                <a:lnTo>
                  <a:pt x="275463" y="62097"/>
                </a:lnTo>
                <a:lnTo>
                  <a:pt x="275463" y="45460"/>
                </a:lnTo>
                <a:lnTo>
                  <a:pt x="269748" y="39618"/>
                </a:lnTo>
                <a:lnTo>
                  <a:pt x="255397" y="39618"/>
                </a:lnTo>
                <a:lnTo>
                  <a:pt x="249681" y="45333"/>
                </a:lnTo>
                <a:lnTo>
                  <a:pt x="249681" y="62097"/>
                </a:lnTo>
                <a:lnTo>
                  <a:pt x="70485" y="62097"/>
                </a:lnTo>
                <a:lnTo>
                  <a:pt x="68016" y="56634"/>
                </a:lnTo>
                <a:lnTo>
                  <a:pt x="70167" y="52206"/>
                </a:lnTo>
                <a:lnTo>
                  <a:pt x="76700" y="49899"/>
                </a:lnTo>
                <a:lnTo>
                  <a:pt x="87375" y="50794"/>
                </a:lnTo>
                <a:lnTo>
                  <a:pt x="104818" y="53796"/>
                </a:lnTo>
                <a:lnTo>
                  <a:pt x="122142" y="55572"/>
                </a:lnTo>
                <a:lnTo>
                  <a:pt x="140715" y="56636"/>
                </a:lnTo>
                <a:lnTo>
                  <a:pt x="99710" y="42418"/>
                </a:lnTo>
                <a:lnTo>
                  <a:pt x="70421" y="25378"/>
                </a:lnTo>
                <a:lnTo>
                  <a:pt x="52847" y="11076"/>
                </a:lnTo>
                <a:lnTo>
                  <a:pt x="46989" y="5074"/>
                </a:lnTo>
                <a:lnTo>
                  <a:pt x="43328" y="17889"/>
                </a:lnTo>
                <a:lnTo>
                  <a:pt x="41608" y="31204"/>
                </a:lnTo>
                <a:lnTo>
                  <a:pt x="42578" y="42757"/>
                </a:lnTo>
                <a:lnTo>
                  <a:pt x="46989" y="50286"/>
                </a:lnTo>
                <a:lnTo>
                  <a:pt x="35790" y="51105"/>
                </a:lnTo>
                <a:lnTo>
                  <a:pt x="20637" y="56080"/>
                </a:lnTo>
                <a:lnTo>
                  <a:pt x="6913" y="62698"/>
                </a:lnTo>
                <a:lnTo>
                  <a:pt x="0" y="68447"/>
                </a:lnTo>
                <a:lnTo>
                  <a:pt x="6913" y="74195"/>
                </a:lnTo>
                <a:lnTo>
                  <a:pt x="20637" y="80813"/>
                </a:lnTo>
                <a:lnTo>
                  <a:pt x="35790" y="85788"/>
                </a:lnTo>
                <a:lnTo>
                  <a:pt x="46989" y="86608"/>
                </a:lnTo>
                <a:lnTo>
                  <a:pt x="42578" y="94136"/>
                </a:lnTo>
                <a:lnTo>
                  <a:pt x="41608" y="105689"/>
                </a:lnTo>
                <a:lnTo>
                  <a:pt x="43328" y="119004"/>
                </a:lnTo>
                <a:lnTo>
                  <a:pt x="46989" y="131820"/>
                </a:lnTo>
                <a:lnTo>
                  <a:pt x="52847" y="125817"/>
                </a:lnTo>
                <a:lnTo>
                  <a:pt x="70421" y="111515"/>
                </a:lnTo>
                <a:lnTo>
                  <a:pt x="99710" y="94476"/>
                </a:lnTo>
                <a:lnTo>
                  <a:pt x="140715" y="80258"/>
                </a:lnTo>
                <a:lnTo>
                  <a:pt x="122142" y="81321"/>
                </a:lnTo>
                <a:lnTo>
                  <a:pt x="104818" y="83097"/>
                </a:lnTo>
                <a:lnTo>
                  <a:pt x="87375" y="86100"/>
                </a:lnTo>
                <a:lnTo>
                  <a:pt x="76825" y="87030"/>
                </a:lnTo>
                <a:lnTo>
                  <a:pt x="70310" y="84782"/>
                </a:lnTo>
                <a:lnTo>
                  <a:pt x="68105" y="80367"/>
                </a:lnTo>
                <a:lnTo>
                  <a:pt x="70485" y="74797"/>
                </a:lnTo>
                <a:lnTo>
                  <a:pt x="249681" y="74797"/>
                </a:lnTo>
                <a:lnTo>
                  <a:pt x="249681" y="91434"/>
                </a:lnTo>
                <a:lnTo>
                  <a:pt x="255397" y="97276"/>
                </a:lnTo>
                <a:lnTo>
                  <a:pt x="269748" y="97276"/>
                </a:lnTo>
                <a:lnTo>
                  <a:pt x="275463" y="91561"/>
                </a:lnTo>
                <a:lnTo>
                  <a:pt x="275463" y="74797"/>
                </a:lnTo>
                <a:lnTo>
                  <a:pt x="604901" y="74797"/>
                </a:lnTo>
                <a:lnTo>
                  <a:pt x="583997" y="82782"/>
                </a:lnTo>
                <a:lnTo>
                  <a:pt x="567118" y="94482"/>
                </a:lnTo>
                <a:lnTo>
                  <a:pt x="554716" y="110372"/>
                </a:lnTo>
                <a:lnTo>
                  <a:pt x="547242" y="130931"/>
                </a:lnTo>
                <a:lnTo>
                  <a:pt x="560710" y="136876"/>
                </a:lnTo>
                <a:lnTo>
                  <a:pt x="571738" y="134677"/>
                </a:lnTo>
                <a:lnTo>
                  <a:pt x="581122" y="126859"/>
                </a:lnTo>
                <a:lnTo>
                  <a:pt x="589661" y="115945"/>
                </a:lnTo>
                <a:lnTo>
                  <a:pt x="600876" y="102139"/>
                </a:lnTo>
                <a:lnTo>
                  <a:pt x="612521" y="90656"/>
                </a:lnTo>
                <a:lnTo>
                  <a:pt x="623593" y="81530"/>
                </a:lnTo>
                <a:lnTo>
                  <a:pt x="633094" y="74797"/>
                </a:lnTo>
                <a:lnTo>
                  <a:pt x="1454785" y="74797"/>
                </a:lnTo>
                <a:lnTo>
                  <a:pt x="1487003" y="102139"/>
                </a:lnTo>
                <a:lnTo>
                  <a:pt x="1506757" y="126859"/>
                </a:lnTo>
                <a:lnTo>
                  <a:pt x="1516141" y="134677"/>
                </a:lnTo>
                <a:lnTo>
                  <a:pt x="1527169" y="136876"/>
                </a:lnTo>
                <a:lnTo>
                  <a:pt x="1540637" y="130931"/>
                </a:lnTo>
                <a:lnTo>
                  <a:pt x="1533217" y="110372"/>
                </a:lnTo>
                <a:lnTo>
                  <a:pt x="1520809" y="94482"/>
                </a:lnTo>
                <a:lnTo>
                  <a:pt x="1503900" y="82782"/>
                </a:lnTo>
                <a:lnTo>
                  <a:pt x="1482978" y="74797"/>
                </a:lnTo>
                <a:lnTo>
                  <a:pt x="1812416" y="74797"/>
                </a:lnTo>
                <a:lnTo>
                  <a:pt x="1812416" y="91434"/>
                </a:lnTo>
                <a:lnTo>
                  <a:pt x="1818131" y="97276"/>
                </a:lnTo>
                <a:lnTo>
                  <a:pt x="1832482" y="97276"/>
                </a:lnTo>
                <a:lnTo>
                  <a:pt x="1838198" y="91561"/>
                </a:lnTo>
                <a:lnTo>
                  <a:pt x="1838198" y="74797"/>
                </a:lnTo>
                <a:lnTo>
                  <a:pt x="2017394" y="74797"/>
                </a:lnTo>
                <a:lnTo>
                  <a:pt x="2019774" y="80260"/>
                </a:lnTo>
                <a:lnTo>
                  <a:pt x="2017569" y="84687"/>
                </a:lnTo>
                <a:lnTo>
                  <a:pt x="2011054" y="86995"/>
                </a:lnTo>
                <a:lnTo>
                  <a:pt x="2000503" y="86100"/>
                </a:lnTo>
                <a:lnTo>
                  <a:pt x="1983061" y="83097"/>
                </a:lnTo>
                <a:lnTo>
                  <a:pt x="1965737" y="81321"/>
                </a:lnTo>
                <a:lnTo>
                  <a:pt x="1947164" y="80258"/>
                </a:lnTo>
                <a:lnTo>
                  <a:pt x="1988169" y="94476"/>
                </a:lnTo>
                <a:lnTo>
                  <a:pt x="2017458" y="111515"/>
                </a:lnTo>
                <a:lnTo>
                  <a:pt x="2035032" y="125817"/>
                </a:lnTo>
                <a:lnTo>
                  <a:pt x="2040889" y="131820"/>
                </a:lnTo>
                <a:lnTo>
                  <a:pt x="2044551" y="119004"/>
                </a:lnTo>
                <a:lnTo>
                  <a:pt x="2046271" y="105689"/>
                </a:lnTo>
                <a:lnTo>
                  <a:pt x="2045301" y="94136"/>
                </a:lnTo>
                <a:lnTo>
                  <a:pt x="2040889" y="86608"/>
                </a:lnTo>
                <a:lnTo>
                  <a:pt x="2052089" y="85788"/>
                </a:lnTo>
                <a:lnTo>
                  <a:pt x="2067242" y="80813"/>
                </a:lnTo>
                <a:lnTo>
                  <a:pt x="2080966" y="74195"/>
                </a:lnTo>
                <a:lnTo>
                  <a:pt x="2087879" y="68447"/>
                </a:lnTo>
                <a:lnTo>
                  <a:pt x="2080966" y="62698"/>
                </a:lnTo>
                <a:lnTo>
                  <a:pt x="2067242" y="56080"/>
                </a:lnTo>
                <a:lnTo>
                  <a:pt x="2052089" y="51105"/>
                </a:lnTo>
                <a:lnTo>
                  <a:pt x="2040889" y="50286"/>
                </a:lnTo>
                <a:lnTo>
                  <a:pt x="2045301" y="42757"/>
                </a:lnTo>
                <a:lnTo>
                  <a:pt x="2046271" y="31204"/>
                </a:lnTo>
                <a:lnTo>
                  <a:pt x="2044551" y="17889"/>
                </a:lnTo>
                <a:lnTo>
                  <a:pt x="2040889" y="5074"/>
                </a:lnTo>
                <a:lnTo>
                  <a:pt x="2035032" y="11076"/>
                </a:lnTo>
                <a:lnTo>
                  <a:pt x="2017458" y="25378"/>
                </a:lnTo>
                <a:lnTo>
                  <a:pt x="1988169" y="42417"/>
                </a:lnTo>
                <a:lnTo>
                  <a:pt x="1947164" y="56636"/>
                </a:lnTo>
                <a:lnTo>
                  <a:pt x="1965737" y="55572"/>
                </a:lnTo>
                <a:lnTo>
                  <a:pt x="1983061" y="53796"/>
                </a:lnTo>
                <a:lnTo>
                  <a:pt x="2000503" y="50794"/>
                </a:lnTo>
                <a:lnTo>
                  <a:pt x="2011054" y="49863"/>
                </a:lnTo>
                <a:lnTo>
                  <a:pt x="2017569" y="52111"/>
                </a:lnTo>
                <a:lnTo>
                  <a:pt x="2019774" y="56526"/>
                </a:lnTo>
                <a:lnTo>
                  <a:pt x="2017394" y="62097"/>
                </a:lnTo>
                <a:lnTo>
                  <a:pt x="1838198" y="62097"/>
                </a:lnTo>
                <a:lnTo>
                  <a:pt x="1838198" y="45460"/>
                </a:lnTo>
                <a:lnTo>
                  <a:pt x="1832482" y="39618"/>
                </a:lnTo>
                <a:lnTo>
                  <a:pt x="1818131" y="39618"/>
                </a:lnTo>
                <a:lnTo>
                  <a:pt x="1812416" y="45333"/>
                </a:lnTo>
                <a:lnTo>
                  <a:pt x="1812416" y="62097"/>
                </a:lnTo>
                <a:lnTo>
                  <a:pt x="1482978" y="62097"/>
                </a:lnTo>
                <a:lnTo>
                  <a:pt x="1503900" y="54111"/>
                </a:lnTo>
                <a:lnTo>
                  <a:pt x="1520809" y="42412"/>
                </a:lnTo>
                <a:lnTo>
                  <a:pt x="1533217" y="26521"/>
                </a:lnTo>
                <a:lnTo>
                  <a:pt x="1540637" y="5963"/>
                </a:lnTo>
                <a:lnTo>
                  <a:pt x="1527169" y="0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77724" y="3732276"/>
            <a:ext cx="1256030" cy="1335405"/>
          </a:xfrm>
          <a:custGeom>
            <a:avLst/>
            <a:gdLst/>
            <a:ahLst/>
            <a:cxnLst/>
            <a:rect l="l" t="t" r="r" b="b"/>
            <a:pathLst>
              <a:path w="1256030" h="1335404">
                <a:moveTo>
                  <a:pt x="664248" y="475322"/>
                </a:moveTo>
                <a:lnTo>
                  <a:pt x="661352" y="426974"/>
                </a:lnTo>
                <a:lnTo>
                  <a:pt x="648804" y="380123"/>
                </a:lnTo>
                <a:lnTo>
                  <a:pt x="626872" y="336448"/>
                </a:lnTo>
                <a:lnTo>
                  <a:pt x="600913" y="304203"/>
                </a:lnTo>
                <a:lnTo>
                  <a:pt x="560527" y="273672"/>
                </a:lnTo>
                <a:lnTo>
                  <a:pt x="560133" y="273367"/>
                </a:lnTo>
                <a:lnTo>
                  <a:pt x="513359" y="254736"/>
                </a:lnTo>
                <a:lnTo>
                  <a:pt x="463372" y="248945"/>
                </a:lnTo>
                <a:lnTo>
                  <a:pt x="413004" y="256654"/>
                </a:lnTo>
                <a:lnTo>
                  <a:pt x="365061" y="278485"/>
                </a:lnTo>
                <a:lnTo>
                  <a:pt x="308521" y="336169"/>
                </a:lnTo>
                <a:lnTo>
                  <a:pt x="288226" y="376948"/>
                </a:lnTo>
                <a:lnTo>
                  <a:pt x="281012" y="420700"/>
                </a:lnTo>
                <a:lnTo>
                  <a:pt x="290220" y="465975"/>
                </a:lnTo>
                <a:lnTo>
                  <a:pt x="319163" y="511352"/>
                </a:lnTo>
                <a:lnTo>
                  <a:pt x="354723" y="541578"/>
                </a:lnTo>
                <a:lnTo>
                  <a:pt x="393014" y="557618"/>
                </a:lnTo>
                <a:lnTo>
                  <a:pt x="431190" y="560209"/>
                </a:lnTo>
                <a:lnTo>
                  <a:pt x="466420" y="550100"/>
                </a:lnTo>
                <a:lnTo>
                  <a:pt x="495858" y="528027"/>
                </a:lnTo>
                <a:lnTo>
                  <a:pt x="499084" y="522846"/>
                </a:lnTo>
                <a:lnTo>
                  <a:pt x="516674" y="494715"/>
                </a:lnTo>
                <a:lnTo>
                  <a:pt x="490931" y="500443"/>
                </a:lnTo>
                <a:lnTo>
                  <a:pt x="466623" y="509625"/>
                </a:lnTo>
                <a:lnTo>
                  <a:pt x="446544" y="518388"/>
                </a:lnTo>
                <a:lnTo>
                  <a:pt x="433476" y="522846"/>
                </a:lnTo>
                <a:lnTo>
                  <a:pt x="442849" y="501154"/>
                </a:lnTo>
                <a:lnTo>
                  <a:pt x="436029" y="493153"/>
                </a:lnTo>
                <a:lnTo>
                  <a:pt x="417614" y="492328"/>
                </a:lnTo>
                <a:lnTo>
                  <a:pt x="392201" y="492137"/>
                </a:lnTo>
                <a:lnTo>
                  <a:pt x="364401" y="486079"/>
                </a:lnTo>
                <a:lnTo>
                  <a:pt x="320027" y="430237"/>
                </a:lnTo>
                <a:lnTo>
                  <a:pt x="321233" y="380123"/>
                </a:lnTo>
                <a:lnTo>
                  <a:pt x="341541" y="334048"/>
                </a:lnTo>
                <a:lnTo>
                  <a:pt x="378129" y="299237"/>
                </a:lnTo>
                <a:lnTo>
                  <a:pt x="418223" y="280758"/>
                </a:lnTo>
                <a:lnTo>
                  <a:pt x="460400" y="273672"/>
                </a:lnTo>
                <a:lnTo>
                  <a:pt x="502450" y="277507"/>
                </a:lnTo>
                <a:lnTo>
                  <a:pt x="542175" y="291769"/>
                </a:lnTo>
                <a:lnTo>
                  <a:pt x="577392" y="315976"/>
                </a:lnTo>
                <a:lnTo>
                  <a:pt x="605891" y="349643"/>
                </a:lnTo>
                <a:lnTo>
                  <a:pt x="625576" y="388861"/>
                </a:lnTo>
                <a:lnTo>
                  <a:pt x="636803" y="430885"/>
                </a:lnTo>
                <a:lnTo>
                  <a:pt x="639368" y="474268"/>
                </a:lnTo>
                <a:lnTo>
                  <a:pt x="633056" y="517525"/>
                </a:lnTo>
                <a:lnTo>
                  <a:pt x="619671" y="554736"/>
                </a:lnTo>
                <a:lnTo>
                  <a:pt x="599719" y="587641"/>
                </a:lnTo>
                <a:lnTo>
                  <a:pt x="542290" y="637565"/>
                </a:lnTo>
                <a:lnTo>
                  <a:pt x="497560" y="656628"/>
                </a:lnTo>
                <a:lnTo>
                  <a:pt x="449694" y="665899"/>
                </a:lnTo>
                <a:lnTo>
                  <a:pt x="399351" y="665340"/>
                </a:lnTo>
                <a:lnTo>
                  <a:pt x="347179" y="654875"/>
                </a:lnTo>
                <a:lnTo>
                  <a:pt x="301040" y="637641"/>
                </a:lnTo>
                <a:lnTo>
                  <a:pt x="300913" y="637565"/>
                </a:lnTo>
                <a:lnTo>
                  <a:pt x="257022" y="613638"/>
                </a:lnTo>
                <a:lnTo>
                  <a:pt x="215887" y="583514"/>
                </a:lnTo>
                <a:lnTo>
                  <a:pt x="178384" y="547916"/>
                </a:lnTo>
                <a:lnTo>
                  <a:pt x="145275" y="507530"/>
                </a:lnTo>
                <a:lnTo>
                  <a:pt x="117348" y="462991"/>
                </a:lnTo>
                <a:lnTo>
                  <a:pt x="114084" y="456133"/>
                </a:lnTo>
                <a:lnTo>
                  <a:pt x="112191" y="452704"/>
                </a:lnTo>
                <a:lnTo>
                  <a:pt x="142125" y="469582"/>
                </a:lnTo>
                <a:lnTo>
                  <a:pt x="174345" y="471017"/>
                </a:lnTo>
                <a:lnTo>
                  <a:pt x="204393" y="458546"/>
                </a:lnTo>
                <a:lnTo>
                  <a:pt x="209892" y="452704"/>
                </a:lnTo>
                <a:lnTo>
                  <a:pt x="227825" y="433730"/>
                </a:lnTo>
                <a:lnTo>
                  <a:pt x="232778" y="419506"/>
                </a:lnTo>
                <a:lnTo>
                  <a:pt x="240233" y="398106"/>
                </a:lnTo>
                <a:lnTo>
                  <a:pt x="237159" y="353250"/>
                </a:lnTo>
                <a:lnTo>
                  <a:pt x="225348" y="370522"/>
                </a:lnTo>
                <a:lnTo>
                  <a:pt x="202933" y="392976"/>
                </a:lnTo>
                <a:lnTo>
                  <a:pt x="173228" y="412140"/>
                </a:lnTo>
                <a:lnTo>
                  <a:pt x="139534" y="419506"/>
                </a:lnTo>
                <a:lnTo>
                  <a:pt x="105130" y="406603"/>
                </a:lnTo>
                <a:lnTo>
                  <a:pt x="73342" y="364909"/>
                </a:lnTo>
                <a:lnTo>
                  <a:pt x="48590" y="284137"/>
                </a:lnTo>
                <a:lnTo>
                  <a:pt x="33743" y="209169"/>
                </a:lnTo>
                <a:lnTo>
                  <a:pt x="26581" y="142379"/>
                </a:lnTo>
                <a:lnTo>
                  <a:pt x="24879" y="86144"/>
                </a:lnTo>
                <a:lnTo>
                  <a:pt x="26454" y="42811"/>
                </a:lnTo>
                <a:lnTo>
                  <a:pt x="29070" y="14744"/>
                </a:lnTo>
                <a:lnTo>
                  <a:pt x="30530" y="4318"/>
                </a:lnTo>
                <a:lnTo>
                  <a:pt x="30873" y="4318"/>
                </a:lnTo>
                <a:lnTo>
                  <a:pt x="6642" y="0"/>
                </a:lnTo>
                <a:lnTo>
                  <a:pt x="4686" y="13246"/>
                </a:lnTo>
                <a:lnTo>
                  <a:pt x="1676" y="44399"/>
                </a:lnTo>
                <a:lnTo>
                  <a:pt x="0" y="91109"/>
                </a:lnTo>
                <a:lnTo>
                  <a:pt x="2095" y="151015"/>
                </a:lnTo>
                <a:lnTo>
                  <a:pt x="10375" y="221754"/>
                </a:lnTo>
                <a:lnTo>
                  <a:pt x="27266" y="300951"/>
                </a:lnTo>
                <a:lnTo>
                  <a:pt x="41249" y="359549"/>
                </a:lnTo>
                <a:lnTo>
                  <a:pt x="59194" y="413423"/>
                </a:lnTo>
                <a:lnTo>
                  <a:pt x="79895" y="463080"/>
                </a:lnTo>
                <a:lnTo>
                  <a:pt x="102108" y="509066"/>
                </a:lnTo>
                <a:lnTo>
                  <a:pt x="124599" y="551878"/>
                </a:lnTo>
                <a:lnTo>
                  <a:pt x="146138" y="592035"/>
                </a:lnTo>
                <a:lnTo>
                  <a:pt x="165493" y="630059"/>
                </a:lnTo>
                <a:lnTo>
                  <a:pt x="181419" y="666470"/>
                </a:lnTo>
                <a:lnTo>
                  <a:pt x="192709" y="701776"/>
                </a:lnTo>
                <a:lnTo>
                  <a:pt x="198120" y="736498"/>
                </a:lnTo>
                <a:lnTo>
                  <a:pt x="196418" y="771144"/>
                </a:lnTo>
                <a:lnTo>
                  <a:pt x="226872" y="749871"/>
                </a:lnTo>
                <a:lnTo>
                  <a:pt x="250291" y="717029"/>
                </a:lnTo>
                <a:lnTo>
                  <a:pt x="260261" y="677849"/>
                </a:lnTo>
                <a:lnTo>
                  <a:pt x="250405" y="637565"/>
                </a:lnTo>
                <a:lnTo>
                  <a:pt x="272211" y="650125"/>
                </a:lnTo>
                <a:lnTo>
                  <a:pt x="317385" y="670725"/>
                </a:lnTo>
                <a:lnTo>
                  <a:pt x="397624" y="689914"/>
                </a:lnTo>
                <a:lnTo>
                  <a:pt x="452805" y="690384"/>
                </a:lnTo>
                <a:lnTo>
                  <a:pt x="505409" y="680046"/>
                </a:lnTo>
                <a:lnTo>
                  <a:pt x="538518" y="665899"/>
                </a:lnTo>
                <a:lnTo>
                  <a:pt x="554672" y="659003"/>
                </a:lnTo>
                <a:lnTo>
                  <a:pt x="590207" y="634098"/>
                </a:lnTo>
                <a:lnTo>
                  <a:pt x="619582" y="602653"/>
                </a:lnTo>
                <a:lnTo>
                  <a:pt x="642150" y="565518"/>
                </a:lnTo>
                <a:lnTo>
                  <a:pt x="657288" y="523532"/>
                </a:lnTo>
                <a:lnTo>
                  <a:pt x="664248" y="475322"/>
                </a:lnTo>
                <a:close/>
              </a:path>
              <a:path w="1256030" h="1335404">
                <a:moveTo>
                  <a:pt x="1030224" y="615988"/>
                </a:moveTo>
                <a:lnTo>
                  <a:pt x="995667" y="620839"/>
                </a:lnTo>
                <a:lnTo>
                  <a:pt x="970800" y="635825"/>
                </a:lnTo>
                <a:lnTo>
                  <a:pt x="955776" y="651637"/>
                </a:lnTo>
                <a:lnTo>
                  <a:pt x="950747" y="658964"/>
                </a:lnTo>
                <a:lnTo>
                  <a:pt x="943190" y="639749"/>
                </a:lnTo>
                <a:lnTo>
                  <a:pt x="930897" y="640003"/>
                </a:lnTo>
                <a:lnTo>
                  <a:pt x="913930" y="654685"/>
                </a:lnTo>
                <a:lnTo>
                  <a:pt x="892314" y="678751"/>
                </a:lnTo>
                <a:lnTo>
                  <a:pt x="866101" y="707161"/>
                </a:lnTo>
                <a:lnTo>
                  <a:pt x="835367" y="734885"/>
                </a:lnTo>
                <a:lnTo>
                  <a:pt x="800138" y="756881"/>
                </a:lnTo>
                <a:lnTo>
                  <a:pt x="760476" y="768096"/>
                </a:lnTo>
                <a:lnTo>
                  <a:pt x="822401" y="760933"/>
                </a:lnTo>
                <a:lnTo>
                  <a:pt x="872629" y="750062"/>
                </a:lnTo>
                <a:lnTo>
                  <a:pt x="913498" y="734796"/>
                </a:lnTo>
                <a:lnTo>
                  <a:pt x="947343" y="714451"/>
                </a:lnTo>
                <a:lnTo>
                  <a:pt x="976515" y="688327"/>
                </a:lnTo>
                <a:lnTo>
                  <a:pt x="1003363" y="655739"/>
                </a:lnTo>
                <a:lnTo>
                  <a:pt x="1030224" y="615988"/>
                </a:lnTo>
                <a:close/>
              </a:path>
              <a:path w="1256030" h="1335404">
                <a:moveTo>
                  <a:pt x="1255776" y="959218"/>
                </a:moveTo>
                <a:lnTo>
                  <a:pt x="1187373" y="952804"/>
                </a:lnTo>
                <a:lnTo>
                  <a:pt x="1115110" y="920775"/>
                </a:lnTo>
                <a:lnTo>
                  <a:pt x="1075626" y="899668"/>
                </a:lnTo>
                <a:lnTo>
                  <a:pt x="1060018" y="891590"/>
                </a:lnTo>
                <a:lnTo>
                  <a:pt x="986129" y="856297"/>
                </a:lnTo>
                <a:lnTo>
                  <a:pt x="934605" y="837653"/>
                </a:lnTo>
                <a:lnTo>
                  <a:pt x="877544" y="823442"/>
                </a:lnTo>
                <a:lnTo>
                  <a:pt x="801865" y="808126"/>
                </a:lnTo>
                <a:lnTo>
                  <a:pt x="736536" y="802157"/>
                </a:lnTo>
                <a:lnTo>
                  <a:pt x="684860" y="802195"/>
                </a:lnTo>
                <a:lnTo>
                  <a:pt x="652335" y="804748"/>
                </a:lnTo>
                <a:lnTo>
                  <a:pt x="692581" y="784072"/>
                </a:lnTo>
                <a:lnTo>
                  <a:pt x="731037" y="757110"/>
                </a:lnTo>
                <a:lnTo>
                  <a:pt x="765251" y="724966"/>
                </a:lnTo>
                <a:lnTo>
                  <a:pt x="794435" y="687870"/>
                </a:lnTo>
                <a:lnTo>
                  <a:pt x="817816" y="646049"/>
                </a:lnTo>
                <a:lnTo>
                  <a:pt x="824865" y="630936"/>
                </a:lnTo>
                <a:lnTo>
                  <a:pt x="794283" y="642886"/>
                </a:lnTo>
                <a:lnTo>
                  <a:pt x="766889" y="652653"/>
                </a:lnTo>
                <a:lnTo>
                  <a:pt x="743661" y="666762"/>
                </a:lnTo>
                <a:lnTo>
                  <a:pt x="725563" y="691730"/>
                </a:lnTo>
                <a:lnTo>
                  <a:pt x="712152" y="719721"/>
                </a:lnTo>
                <a:lnTo>
                  <a:pt x="697636" y="743839"/>
                </a:lnTo>
                <a:lnTo>
                  <a:pt x="652729" y="780351"/>
                </a:lnTo>
                <a:lnTo>
                  <a:pt x="609384" y="795540"/>
                </a:lnTo>
                <a:lnTo>
                  <a:pt x="564642" y="805307"/>
                </a:lnTo>
                <a:lnTo>
                  <a:pt x="519125" y="809434"/>
                </a:lnTo>
                <a:lnTo>
                  <a:pt x="473481" y="807720"/>
                </a:lnTo>
                <a:lnTo>
                  <a:pt x="428371" y="799922"/>
                </a:lnTo>
                <a:lnTo>
                  <a:pt x="384416" y="785837"/>
                </a:lnTo>
                <a:lnTo>
                  <a:pt x="342290" y="765238"/>
                </a:lnTo>
                <a:lnTo>
                  <a:pt x="342290" y="765416"/>
                </a:lnTo>
                <a:lnTo>
                  <a:pt x="323824" y="749579"/>
                </a:lnTo>
                <a:lnTo>
                  <a:pt x="316623" y="750963"/>
                </a:lnTo>
                <a:lnTo>
                  <a:pt x="310337" y="755103"/>
                </a:lnTo>
                <a:lnTo>
                  <a:pt x="306184" y="761403"/>
                </a:lnTo>
                <a:lnTo>
                  <a:pt x="304800" y="768591"/>
                </a:lnTo>
                <a:lnTo>
                  <a:pt x="306184" y="775792"/>
                </a:lnTo>
                <a:lnTo>
                  <a:pt x="310337" y="782078"/>
                </a:lnTo>
                <a:lnTo>
                  <a:pt x="315493" y="787222"/>
                </a:lnTo>
                <a:lnTo>
                  <a:pt x="322707" y="788593"/>
                </a:lnTo>
                <a:lnTo>
                  <a:pt x="329222" y="786536"/>
                </a:lnTo>
                <a:lnTo>
                  <a:pt x="369976" y="808240"/>
                </a:lnTo>
                <a:lnTo>
                  <a:pt x="412965" y="823569"/>
                </a:lnTo>
                <a:lnTo>
                  <a:pt x="457492" y="832713"/>
                </a:lnTo>
                <a:lnTo>
                  <a:pt x="502831" y="835888"/>
                </a:lnTo>
                <a:lnTo>
                  <a:pt x="548271" y="833259"/>
                </a:lnTo>
                <a:lnTo>
                  <a:pt x="548271" y="833767"/>
                </a:lnTo>
                <a:lnTo>
                  <a:pt x="598017" y="830554"/>
                </a:lnTo>
                <a:lnTo>
                  <a:pt x="650354" y="834656"/>
                </a:lnTo>
                <a:lnTo>
                  <a:pt x="700176" y="847420"/>
                </a:lnTo>
                <a:lnTo>
                  <a:pt x="742403" y="870178"/>
                </a:lnTo>
                <a:lnTo>
                  <a:pt x="775081" y="902766"/>
                </a:lnTo>
                <a:lnTo>
                  <a:pt x="793229" y="942848"/>
                </a:lnTo>
                <a:lnTo>
                  <a:pt x="796645" y="985481"/>
                </a:lnTo>
                <a:lnTo>
                  <a:pt x="785139" y="1025766"/>
                </a:lnTo>
                <a:lnTo>
                  <a:pt x="758545" y="1058760"/>
                </a:lnTo>
                <a:lnTo>
                  <a:pt x="723303" y="1052677"/>
                </a:lnTo>
                <a:lnTo>
                  <a:pt x="693521" y="1027645"/>
                </a:lnTo>
                <a:lnTo>
                  <a:pt x="665911" y="1008722"/>
                </a:lnTo>
                <a:lnTo>
                  <a:pt x="637260" y="1020978"/>
                </a:lnTo>
                <a:lnTo>
                  <a:pt x="630085" y="997635"/>
                </a:lnTo>
                <a:lnTo>
                  <a:pt x="631456" y="968324"/>
                </a:lnTo>
                <a:lnTo>
                  <a:pt x="643204" y="940384"/>
                </a:lnTo>
                <a:lnTo>
                  <a:pt x="667156" y="921194"/>
                </a:lnTo>
                <a:lnTo>
                  <a:pt x="654608" y="921689"/>
                </a:lnTo>
                <a:lnTo>
                  <a:pt x="619048" y="935964"/>
                </a:lnTo>
                <a:lnTo>
                  <a:pt x="592785" y="968679"/>
                </a:lnTo>
                <a:lnTo>
                  <a:pt x="585076" y="1004697"/>
                </a:lnTo>
                <a:lnTo>
                  <a:pt x="592963" y="1040295"/>
                </a:lnTo>
                <a:lnTo>
                  <a:pt x="613511" y="1071740"/>
                </a:lnTo>
                <a:lnTo>
                  <a:pt x="643775" y="1095286"/>
                </a:lnTo>
                <a:lnTo>
                  <a:pt x="680783" y="1107198"/>
                </a:lnTo>
                <a:lnTo>
                  <a:pt x="721614" y="1103757"/>
                </a:lnTo>
                <a:lnTo>
                  <a:pt x="762241" y="1087247"/>
                </a:lnTo>
                <a:lnTo>
                  <a:pt x="794639" y="1058329"/>
                </a:lnTo>
                <a:lnTo>
                  <a:pt x="816571" y="1020762"/>
                </a:lnTo>
                <a:lnTo>
                  <a:pt x="825842" y="978331"/>
                </a:lnTo>
                <a:lnTo>
                  <a:pt x="820216" y="934758"/>
                </a:lnTo>
                <a:lnTo>
                  <a:pt x="801128" y="892721"/>
                </a:lnTo>
                <a:lnTo>
                  <a:pt x="772502" y="859002"/>
                </a:lnTo>
                <a:lnTo>
                  <a:pt x="736460" y="833386"/>
                </a:lnTo>
                <a:lnTo>
                  <a:pt x="695134" y="815657"/>
                </a:lnTo>
                <a:lnTo>
                  <a:pt x="658977" y="807491"/>
                </a:lnTo>
                <a:lnTo>
                  <a:pt x="699935" y="809764"/>
                </a:lnTo>
                <a:lnTo>
                  <a:pt x="761987" y="815365"/>
                </a:lnTo>
                <a:lnTo>
                  <a:pt x="828548" y="825004"/>
                </a:lnTo>
                <a:lnTo>
                  <a:pt x="888072" y="839724"/>
                </a:lnTo>
                <a:lnTo>
                  <a:pt x="929005" y="860526"/>
                </a:lnTo>
                <a:lnTo>
                  <a:pt x="953643" y="900264"/>
                </a:lnTo>
                <a:lnTo>
                  <a:pt x="952258" y="941133"/>
                </a:lnTo>
                <a:lnTo>
                  <a:pt x="936879" y="974572"/>
                </a:lnTo>
                <a:lnTo>
                  <a:pt x="919568" y="991997"/>
                </a:lnTo>
                <a:lnTo>
                  <a:pt x="970991" y="990815"/>
                </a:lnTo>
                <a:lnTo>
                  <a:pt x="1004328" y="965669"/>
                </a:lnTo>
                <a:lnTo>
                  <a:pt x="1015301" y="928598"/>
                </a:lnTo>
                <a:lnTo>
                  <a:pt x="999680" y="891590"/>
                </a:lnTo>
                <a:lnTo>
                  <a:pt x="1002423" y="892962"/>
                </a:lnTo>
                <a:lnTo>
                  <a:pt x="1050505" y="923086"/>
                </a:lnTo>
                <a:lnTo>
                  <a:pt x="1088148" y="956310"/>
                </a:lnTo>
                <a:lnTo>
                  <a:pt x="1119949" y="994283"/>
                </a:lnTo>
                <a:lnTo>
                  <a:pt x="1144955" y="1035951"/>
                </a:lnTo>
                <a:lnTo>
                  <a:pt x="1162291" y="1080211"/>
                </a:lnTo>
                <a:lnTo>
                  <a:pt x="1170660" y="1122133"/>
                </a:lnTo>
                <a:lnTo>
                  <a:pt x="1171092" y="1162558"/>
                </a:lnTo>
                <a:lnTo>
                  <a:pt x="1163662" y="1201000"/>
                </a:lnTo>
                <a:lnTo>
                  <a:pt x="1148397" y="1236916"/>
                </a:lnTo>
                <a:lnTo>
                  <a:pt x="1108278" y="1283055"/>
                </a:lnTo>
                <a:lnTo>
                  <a:pt x="1051826" y="1309865"/>
                </a:lnTo>
                <a:lnTo>
                  <a:pt x="1017016" y="1314958"/>
                </a:lnTo>
                <a:lnTo>
                  <a:pt x="982129" y="1312875"/>
                </a:lnTo>
                <a:lnTo>
                  <a:pt x="916825" y="1288072"/>
                </a:lnTo>
                <a:lnTo>
                  <a:pt x="885101" y="1259865"/>
                </a:lnTo>
                <a:lnTo>
                  <a:pt x="864514" y="1224445"/>
                </a:lnTo>
                <a:lnTo>
                  <a:pt x="855726" y="1184808"/>
                </a:lnTo>
                <a:lnTo>
                  <a:pt x="859383" y="1144028"/>
                </a:lnTo>
                <a:lnTo>
                  <a:pt x="876173" y="1105103"/>
                </a:lnTo>
                <a:lnTo>
                  <a:pt x="904189" y="1075778"/>
                </a:lnTo>
                <a:lnTo>
                  <a:pt x="941349" y="1059446"/>
                </a:lnTo>
                <a:lnTo>
                  <a:pt x="981659" y="1058418"/>
                </a:lnTo>
                <a:lnTo>
                  <a:pt x="1029017" y="1101509"/>
                </a:lnTo>
                <a:lnTo>
                  <a:pt x="1031621" y="1147559"/>
                </a:lnTo>
                <a:lnTo>
                  <a:pt x="1036955" y="1157008"/>
                </a:lnTo>
                <a:lnTo>
                  <a:pt x="1056106" y="1149553"/>
                </a:lnTo>
                <a:lnTo>
                  <a:pt x="1052474" y="1160068"/>
                </a:lnTo>
                <a:lnTo>
                  <a:pt x="1045425" y="1176185"/>
                </a:lnTo>
                <a:lnTo>
                  <a:pt x="1038059" y="1195692"/>
                </a:lnTo>
                <a:lnTo>
                  <a:pt x="1082382" y="1165123"/>
                </a:lnTo>
                <a:lnTo>
                  <a:pt x="1086104" y="1129449"/>
                </a:lnTo>
                <a:lnTo>
                  <a:pt x="1074597" y="1092339"/>
                </a:lnTo>
                <a:lnTo>
                  <a:pt x="1046848" y="1057732"/>
                </a:lnTo>
                <a:lnTo>
                  <a:pt x="1045464" y="1056944"/>
                </a:lnTo>
                <a:lnTo>
                  <a:pt x="1001128" y="1031290"/>
                </a:lnTo>
                <a:lnTo>
                  <a:pt x="956043" y="1028534"/>
                </a:lnTo>
                <a:lnTo>
                  <a:pt x="913803" y="1044295"/>
                </a:lnTo>
                <a:lnTo>
                  <a:pt x="876681" y="1073353"/>
                </a:lnTo>
                <a:lnTo>
                  <a:pt x="839419" y="1143165"/>
                </a:lnTo>
                <a:lnTo>
                  <a:pt x="836841" y="1193888"/>
                </a:lnTo>
                <a:lnTo>
                  <a:pt x="850798" y="1242352"/>
                </a:lnTo>
                <a:lnTo>
                  <a:pt x="880287" y="1284122"/>
                </a:lnTo>
                <a:lnTo>
                  <a:pt x="941311" y="1322463"/>
                </a:lnTo>
                <a:lnTo>
                  <a:pt x="978954" y="1332522"/>
                </a:lnTo>
                <a:lnTo>
                  <a:pt x="1017816" y="1334871"/>
                </a:lnTo>
                <a:lnTo>
                  <a:pt x="1056627" y="1329270"/>
                </a:lnTo>
                <a:lnTo>
                  <a:pt x="1090307" y="1317193"/>
                </a:lnTo>
                <a:lnTo>
                  <a:pt x="1093978" y="1314958"/>
                </a:lnTo>
                <a:lnTo>
                  <a:pt x="1120152" y="1299083"/>
                </a:lnTo>
                <a:lnTo>
                  <a:pt x="1145463" y="1275461"/>
                </a:lnTo>
                <a:lnTo>
                  <a:pt x="1165542" y="1246873"/>
                </a:lnTo>
                <a:lnTo>
                  <a:pt x="1182370" y="1207363"/>
                </a:lnTo>
                <a:lnTo>
                  <a:pt x="1190637" y="1165161"/>
                </a:lnTo>
                <a:lnTo>
                  <a:pt x="1190256" y="1120863"/>
                </a:lnTo>
                <a:lnTo>
                  <a:pt x="1181163" y="1075067"/>
                </a:lnTo>
                <a:lnTo>
                  <a:pt x="1167257" y="1037932"/>
                </a:lnTo>
                <a:lnTo>
                  <a:pt x="1148219" y="1002461"/>
                </a:lnTo>
                <a:lnTo>
                  <a:pt x="1180680" y="1010412"/>
                </a:lnTo>
                <a:lnTo>
                  <a:pt x="1211986" y="1002461"/>
                </a:lnTo>
                <a:lnTo>
                  <a:pt x="1212227" y="1002411"/>
                </a:lnTo>
                <a:lnTo>
                  <a:pt x="1238656" y="983615"/>
                </a:lnTo>
                <a:lnTo>
                  <a:pt x="1255141" y="960120"/>
                </a:lnTo>
                <a:lnTo>
                  <a:pt x="1255776" y="959218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295388" y="0"/>
            <a:ext cx="1848611" cy="2162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3/22/2024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07541" y="1441196"/>
            <a:ext cx="7328916" cy="1854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rgbClr val="2F0000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07541" y="1441196"/>
            <a:ext cx="7328916" cy="1854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rgbClr val="2F0000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slide" Target="slide1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slide" Target="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slide" Target="slide20.xml"/><Relationship Id="rId3" Type="http://schemas.openxmlformats.org/officeDocument/2006/relationships/image" Target="../media/image7.png"/><Relationship Id="rId7" Type="http://schemas.openxmlformats.org/officeDocument/2006/relationships/slide" Target="slide8.xml"/><Relationship Id="rId12" Type="http://schemas.openxmlformats.org/officeDocument/2006/relationships/slide" Target="slide1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11" Type="http://schemas.openxmlformats.org/officeDocument/2006/relationships/slide" Target="slide16.xml"/><Relationship Id="rId5" Type="http://schemas.openxmlformats.org/officeDocument/2006/relationships/slide" Target="slide4.xml"/><Relationship Id="rId10" Type="http://schemas.openxmlformats.org/officeDocument/2006/relationships/slide" Target="slide14.xml"/><Relationship Id="rId4" Type="http://schemas.openxmlformats.org/officeDocument/2006/relationships/image" Target="../media/image8.png"/><Relationship Id="rId9" Type="http://schemas.openxmlformats.org/officeDocument/2006/relationships/slide" Target="slide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" Target="slide1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6.xml"/><Relationship Id="rId1" Type="http://schemas.openxmlformats.org/officeDocument/2006/relationships/slideLayout" Target="../slideLayouts/slideLayout4.xml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6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3502914"/>
            <a:ext cx="2225509" cy="164058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861682" y="0"/>
            <a:ext cx="2282317" cy="2306701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76200" y="76339"/>
            <a:ext cx="1256030" cy="1336675"/>
          </a:xfrm>
          <a:custGeom>
            <a:avLst/>
            <a:gdLst/>
            <a:ahLst/>
            <a:cxnLst/>
            <a:rect l="l" t="t" r="r" b="b"/>
            <a:pathLst>
              <a:path w="1256030" h="1336675">
                <a:moveTo>
                  <a:pt x="662736" y="860183"/>
                </a:moveTo>
                <a:lnTo>
                  <a:pt x="655789" y="811898"/>
                </a:lnTo>
                <a:lnTo>
                  <a:pt x="640676" y="769835"/>
                </a:lnTo>
                <a:lnTo>
                  <a:pt x="618159" y="732586"/>
                </a:lnTo>
                <a:lnTo>
                  <a:pt x="588848" y="701065"/>
                </a:lnTo>
                <a:lnTo>
                  <a:pt x="553389" y="676135"/>
                </a:lnTo>
                <a:lnTo>
                  <a:pt x="537210" y="669188"/>
                </a:lnTo>
                <a:lnTo>
                  <a:pt x="504253" y="655015"/>
                </a:lnTo>
                <a:lnTo>
                  <a:pt x="451764" y="644639"/>
                </a:lnTo>
                <a:lnTo>
                  <a:pt x="396709" y="645134"/>
                </a:lnTo>
                <a:lnTo>
                  <a:pt x="339864" y="656577"/>
                </a:lnTo>
                <a:lnTo>
                  <a:pt x="316649" y="664425"/>
                </a:lnTo>
                <a:lnTo>
                  <a:pt x="293878" y="673950"/>
                </a:lnTo>
                <a:lnTo>
                  <a:pt x="271589" y="685050"/>
                </a:lnTo>
                <a:lnTo>
                  <a:pt x="249821" y="697598"/>
                </a:lnTo>
                <a:lnTo>
                  <a:pt x="259664" y="657263"/>
                </a:lnTo>
                <a:lnTo>
                  <a:pt x="249720" y="618007"/>
                </a:lnTo>
                <a:lnTo>
                  <a:pt x="226352" y="585089"/>
                </a:lnTo>
                <a:lnTo>
                  <a:pt x="195973" y="563740"/>
                </a:lnTo>
                <a:lnTo>
                  <a:pt x="197662" y="598487"/>
                </a:lnTo>
                <a:lnTo>
                  <a:pt x="192278" y="633272"/>
                </a:lnTo>
                <a:lnTo>
                  <a:pt x="181013" y="668655"/>
                </a:lnTo>
                <a:lnTo>
                  <a:pt x="165112" y="705129"/>
                </a:lnTo>
                <a:lnTo>
                  <a:pt x="145796" y="743229"/>
                </a:lnTo>
                <a:lnTo>
                  <a:pt x="124307" y="783463"/>
                </a:lnTo>
                <a:lnTo>
                  <a:pt x="101879" y="826350"/>
                </a:lnTo>
                <a:lnTo>
                  <a:pt x="79692" y="872477"/>
                </a:lnTo>
                <a:lnTo>
                  <a:pt x="59067" y="922197"/>
                </a:lnTo>
                <a:lnTo>
                  <a:pt x="41148" y="976185"/>
                </a:lnTo>
                <a:lnTo>
                  <a:pt x="27203" y="1034910"/>
                </a:lnTo>
                <a:lnTo>
                  <a:pt x="10350" y="1114272"/>
                </a:lnTo>
                <a:lnTo>
                  <a:pt x="2082" y="1185138"/>
                </a:lnTo>
                <a:lnTo>
                  <a:pt x="0" y="1245146"/>
                </a:lnTo>
                <a:lnTo>
                  <a:pt x="1663" y="1291945"/>
                </a:lnTo>
                <a:lnTo>
                  <a:pt x="4686" y="1323162"/>
                </a:lnTo>
                <a:lnTo>
                  <a:pt x="6616" y="1336408"/>
                </a:lnTo>
                <a:lnTo>
                  <a:pt x="30810" y="1332090"/>
                </a:lnTo>
                <a:lnTo>
                  <a:pt x="30467" y="1332090"/>
                </a:lnTo>
                <a:lnTo>
                  <a:pt x="29006" y="1321650"/>
                </a:lnTo>
                <a:lnTo>
                  <a:pt x="26390" y="1293533"/>
                </a:lnTo>
                <a:lnTo>
                  <a:pt x="24828" y="1250111"/>
                </a:lnTo>
                <a:lnTo>
                  <a:pt x="26517" y="1193749"/>
                </a:lnTo>
                <a:lnTo>
                  <a:pt x="33667" y="1126832"/>
                </a:lnTo>
                <a:lnTo>
                  <a:pt x="48488" y="1051712"/>
                </a:lnTo>
                <a:lnTo>
                  <a:pt x="73177" y="970775"/>
                </a:lnTo>
                <a:lnTo>
                  <a:pt x="104889" y="929030"/>
                </a:lnTo>
                <a:lnTo>
                  <a:pt x="139217" y="916101"/>
                </a:lnTo>
                <a:lnTo>
                  <a:pt x="172834" y="923467"/>
                </a:lnTo>
                <a:lnTo>
                  <a:pt x="202476" y="942657"/>
                </a:lnTo>
                <a:lnTo>
                  <a:pt x="224828" y="965161"/>
                </a:lnTo>
                <a:lnTo>
                  <a:pt x="236626" y="982459"/>
                </a:lnTo>
                <a:lnTo>
                  <a:pt x="239687" y="937539"/>
                </a:lnTo>
                <a:lnTo>
                  <a:pt x="232244" y="916101"/>
                </a:lnTo>
                <a:lnTo>
                  <a:pt x="227317" y="901865"/>
                </a:lnTo>
                <a:lnTo>
                  <a:pt x="209359" y="882764"/>
                </a:lnTo>
                <a:lnTo>
                  <a:pt x="203923" y="876985"/>
                </a:lnTo>
                <a:lnTo>
                  <a:pt x="173939" y="864476"/>
                </a:lnTo>
                <a:lnTo>
                  <a:pt x="141808" y="865886"/>
                </a:lnTo>
                <a:lnTo>
                  <a:pt x="111937" y="882764"/>
                </a:lnTo>
                <a:lnTo>
                  <a:pt x="113817" y="879335"/>
                </a:lnTo>
                <a:lnTo>
                  <a:pt x="144945" y="827862"/>
                </a:lnTo>
                <a:lnTo>
                  <a:pt x="177965" y="787387"/>
                </a:lnTo>
                <a:lnTo>
                  <a:pt x="215392" y="751725"/>
                </a:lnTo>
                <a:lnTo>
                  <a:pt x="256438" y="721537"/>
                </a:lnTo>
                <a:lnTo>
                  <a:pt x="300126" y="697598"/>
                </a:lnTo>
                <a:lnTo>
                  <a:pt x="300355" y="697471"/>
                </a:lnTo>
                <a:lnTo>
                  <a:pt x="346392" y="680199"/>
                </a:lnTo>
                <a:lnTo>
                  <a:pt x="398424" y="669747"/>
                </a:lnTo>
                <a:lnTo>
                  <a:pt x="448665" y="669188"/>
                </a:lnTo>
                <a:lnTo>
                  <a:pt x="496417" y="678484"/>
                </a:lnTo>
                <a:lnTo>
                  <a:pt x="541045" y="697598"/>
                </a:lnTo>
                <a:lnTo>
                  <a:pt x="572427" y="719721"/>
                </a:lnTo>
                <a:lnTo>
                  <a:pt x="618236" y="780618"/>
                </a:lnTo>
                <a:lnTo>
                  <a:pt x="631596" y="817867"/>
                </a:lnTo>
                <a:lnTo>
                  <a:pt x="637895" y="861199"/>
                </a:lnTo>
                <a:lnTo>
                  <a:pt x="635342" y="904659"/>
                </a:lnTo>
                <a:lnTo>
                  <a:pt x="624141" y="946759"/>
                </a:lnTo>
                <a:lnTo>
                  <a:pt x="604507" y="986015"/>
                </a:lnTo>
                <a:lnTo>
                  <a:pt x="576072" y="1019784"/>
                </a:lnTo>
                <a:lnTo>
                  <a:pt x="540931" y="1044054"/>
                </a:lnTo>
                <a:lnTo>
                  <a:pt x="501294" y="1058341"/>
                </a:lnTo>
                <a:lnTo>
                  <a:pt x="459333" y="1062189"/>
                </a:lnTo>
                <a:lnTo>
                  <a:pt x="417258" y="1055077"/>
                </a:lnTo>
                <a:lnTo>
                  <a:pt x="377253" y="1036561"/>
                </a:lnTo>
                <a:lnTo>
                  <a:pt x="340753" y="1001725"/>
                </a:lnTo>
                <a:lnTo>
                  <a:pt x="320484" y="955535"/>
                </a:lnTo>
                <a:lnTo>
                  <a:pt x="319290" y="905370"/>
                </a:lnTo>
                <a:lnTo>
                  <a:pt x="338035" y="867892"/>
                </a:lnTo>
                <a:lnTo>
                  <a:pt x="391299" y="843330"/>
                </a:lnTo>
                <a:lnTo>
                  <a:pt x="416661" y="843153"/>
                </a:lnTo>
                <a:lnTo>
                  <a:pt x="435025" y="842314"/>
                </a:lnTo>
                <a:lnTo>
                  <a:pt x="441833" y="834301"/>
                </a:lnTo>
                <a:lnTo>
                  <a:pt x="432485" y="812533"/>
                </a:lnTo>
                <a:lnTo>
                  <a:pt x="445528" y="817016"/>
                </a:lnTo>
                <a:lnTo>
                  <a:pt x="489800" y="834974"/>
                </a:lnTo>
                <a:lnTo>
                  <a:pt x="465353" y="785253"/>
                </a:lnTo>
                <a:lnTo>
                  <a:pt x="430212" y="775119"/>
                </a:lnTo>
                <a:lnTo>
                  <a:pt x="392112" y="777722"/>
                </a:lnTo>
                <a:lnTo>
                  <a:pt x="353910" y="793800"/>
                </a:lnTo>
                <a:lnTo>
                  <a:pt x="318427" y="824090"/>
                </a:lnTo>
                <a:lnTo>
                  <a:pt x="289547" y="869543"/>
                </a:lnTo>
                <a:lnTo>
                  <a:pt x="280365" y="914895"/>
                </a:lnTo>
                <a:lnTo>
                  <a:pt x="287566" y="958710"/>
                </a:lnTo>
                <a:lnTo>
                  <a:pt x="307809" y="999566"/>
                </a:lnTo>
                <a:lnTo>
                  <a:pt x="337794" y="1036053"/>
                </a:lnTo>
                <a:lnTo>
                  <a:pt x="412051" y="1079284"/>
                </a:lnTo>
                <a:lnTo>
                  <a:pt x="462305" y="1087005"/>
                </a:lnTo>
                <a:lnTo>
                  <a:pt x="512178" y="1081201"/>
                </a:lnTo>
                <a:lnTo>
                  <a:pt x="558850" y="1062520"/>
                </a:lnTo>
                <a:lnTo>
                  <a:pt x="599528" y="1031608"/>
                </a:lnTo>
                <a:lnTo>
                  <a:pt x="625424" y="999350"/>
                </a:lnTo>
                <a:lnTo>
                  <a:pt x="647319" y="955535"/>
                </a:lnTo>
                <a:lnTo>
                  <a:pt x="659828" y="908634"/>
                </a:lnTo>
                <a:lnTo>
                  <a:pt x="662736" y="860183"/>
                </a:lnTo>
                <a:close/>
              </a:path>
              <a:path w="1256030" h="1336675">
                <a:moveTo>
                  <a:pt x="1028700" y="718934"/>
                </a:moveTo>
                <a:lnTo>
                  <a:pt x="1001991" y="679157"/>
                </a:lnTo>
                <a:lnTo>
                  <a:pt x="975321" y="646557"/>
                </a:lnTo>
                <a:lnTo>
                  <a:pt x="946340" y="620433"/>
                </a:lnTo>
                <a:lnTo>
                  <a:pt x="912698" y="600087"/>
                </a:lnTo>
                <a:lnTo>
                  <a:pt x="872070" y="584822"/>
                </a:lnTo>
                <a:lnTo>
                  <a:pt x="822109" y="573963"/>
                </a:lnTo>
                <a:lnTo>
                  <a:pt x="760476" y="566788"/>
                </a:lnTo>
                <a:lnTo>
                  <a:pt x="799909" y="578078"/>
                </a:lnTo>
                <a:lnTo>
                  <a:pt x="834948" y="600113"/>
                </a:lnTo>
                <a:lnTo>
                  <a:pt x="865517" y="627849"/>
                </a:lnTo>
                <a:lnTo>
                  <a:pt x="891565" y="656247"/>
                </a:lnTo>
                <a:lnTo>
                  <a:pt x="913066" y="680288"/>
                </a:lnTo>
                <a:lnTo>
                  <a:pt x="929944" y="694931"/>
                </a:lnTo>
                <a:lnTo>
                  <a:pt x="942162" y="695147"/>
                </a:lnTo>
                <a:lnTo>
                  <a:pt x="949667" y="675881"/>
                </a:lnTo>
                <a:lnTo>
                  <a:pt x="954671" y="683234"/>
                </a:lnTo>
                <a:lnTo>
                  <a:pt x="969619" y="699084"/>
                </a:lnTo>
                <a:lnTo>
                  <a:pt x="994333" y="714082"/>
                </a:lnTo>
                <a:lnTo>
                  <a:pt x="1028700" y="718934"/>
                </a:lnTo>
                <a:close/>
              </a:path>
              <a:path w="1256030" h="1336675">
                <a:moveTo>
                  <a:pt x="1255776" y="375653"/>
                </a:moveTo>
                <a:lnTo>
                  <a:pt x="1255153" y="374789"/>
                </a:lnTo>
                <a:lnTo>
                  <a:pt x="1238656" y="351282"/>
                </a:lnTo>
                <a:lnTo>
                  <a:pt x="1212227" y="332498"/>
                </a:lnTo>
                <a:lnTo>
                  <a:pt x="1180680" y="324497"/>
                </a:lnTo>
                <a:lnTo>
                  <a:pt x="1148219" y="332473"/>
                </a:lnTo>
                <a:lnTo>
                  <a:pt x="1158328" y="314883"/>
                </a:lnTo>
                <a:lnTo>
                  <a:pt x="1174902" y="278574"/>
                </a:lnTo>
                <a:lnTo>
                  <a:pt x="1190269" y="214020"/>
                </a:lnTo>
                <a:lnTo>
                  <a:pt x="1190688" y="169722"/>
                </a:lnTo>
                <a:lnTo>
                  <a:pt x="1182433" y="127533"/>
                </a:lnTo>
                <a:lnTo>
                  <a:pt x="1165555" y="87998"/>
                </a:lnTo>
                <a:lnTo>
                  <a:pt x="1120279" y="35890"/>
                </a:lnTo>
                <a:lnTo>
                  <a:pt x="1056627" y="5575"/>
                </a:lnTo>
                <a:lnTo>
                  <a:pt x="1017892" y="0"/>
                </a:lnTo>
                <a:lnTo>
                  <a:pt x="979017" y="2336"/>
                </a:lnTo>
                <a:lnTo>
                  <a:pt x="941336" y="12407"/>
                </a:lnTo>
                <a:lnTo>
                  <a:pt x="906183" y="29959"/>
                </a:lnTo>
                <a:lnTo>
                  <a:pt x="850722" y="92621"/>
                </a:lnTo>
                <a:lnTo>
                  <a:pt x="836777" y="141058"/>
                </a:lnTo>
                <a:lnTo>
                  <a:pt x="839393" y="191744"/>
                </a:lnTo>
                <a:lnTo>
                  <a:pt x="859536" y="240271"/>
                </a:lnTo>
                <a:lnTo>
                  <a:pt x="913726" y="290576"/>
                </a:lnTo>
                <a:lnTo>
                  <a:pt x="956005" y="306349"/>
                </a:lnTo>
                <a:lnTo>
                  <a:pt x="1001115" y="303593"/>
                </a:lnTo>
                <a:lnTo>
                  <a:pt x="1045438" y="277914"/>
                </a:lnTo>
                <a:lnTo>
                  <a:pt x="1046848" y="277101"/>
                </a:lnTo>
                <a:lnTo>
                  <a:pt x="1078953" y="233362"/>
                </a:lnTo>
                <a:lnTo>
                  <a:pt x="1086078" y="187236"/>
                </a:lnTo>
                <a:lnTo>
                  <a:pt x="1085316" y="185280"/>
                </a:lnTo>
                <a:lnTo>
                  <a:pt x="1070241" y="146431"/>
                </a:lnTo>
                <a:lnTo>
                  <a:pt x="1033462" y="118605"/>
                </a:lnTo>
                <a:lnTo>
                  <a:pt x="1038059" y="139242"/>
                </a:lnTo>
                <a:lnTo>
                  <a:pt x="1045425" y="158711"/>
                </a:lnTo>
                <a:lnTo>
                  <a:pt x="1052474" y="174802"/>
                </a:lnTo>
                <a:lnTo>
                  <a:pt x="1056106" y="185280"/>
                </a:lnTo>
                <a:lnTo>
                  <a:pt x="1036955" y="177939"/>
                </a:lnTo>
                <a:lnTo>
                  <a:pt x="1031722" y="187236"/>
                </a:lnTo>
                <a:lnTo>
                  <a:pt x="1031633" y="190766"/>
                </a:lnTo>
                <a:lnTo>
                  <a:pt x="1031748" y="207873"/>
                </a:lnTo>
                <a:lnTo>
                  <a:pt x="1029017" y="233438"/>
                </a:lnTo>
                <a:lnTo>
                  <a:pt x="981659" y="276466"/>
                </a:lnTo>
                <a:lnTo>
                  <a:pt x="941349" y="275450"/>
                </a:lnTo>
                <a:lnTo>
                  <a:pt x="904189" y="259219"/>
                </a:lnTo>
                <a:lnTo>
                  <a:pt x="876173" y="229730"/>
                </a:lnTo>
                <a:lnTo>
                  <a:pt x="859459" y="190766"/>
                </a:lnTo>
                <a:lnTo>
                  <a:pt x="855840" y="149961"/>
                </a:lnTo>
                <a:lnTo>
                  <a:pt x="864641" y="110350"/>
                </a:lnTo>
                <a:lnTo>
                  <a:pt x="885190" y="74968"/>
                </a:lnTo>
                <a:lnTo>
                  <a:pt x="916825" y="46850"/>
                </a:lnTo>
                <a:lnTo>
                  <a:pt x="982129" y="22123"/>
                </a:lnTo>
                <a:lnTo>
                  <a:pt x="1017016" y="20027"/>
                </a:lnTo>
                <a:lnTo>
                  <a:pt x="1051826" y="25006"/>
                </a:lnTo>
                <a:lnTo>
                  <a:pt x="1108278" y="51841"/>
                </a:lnTo>
                <a:lnTo>
                  <a:pt x="1148397" y="97904"/>
                </a:lnTo>
                <a:lnTo>
                  <a:pt x="1163662" y="133921"/>
                </a:lnTo>
                <a:lnTo>
                  <a:pt x="1171092" y="172415"/>
                </a:lnTo>
                <a:lnTo>
                  <a:pt x="1170660" y="212839"/>
                </a:lnTo>
                <a:lnTo>
                  <a:pt x="1162291" y="254622"/>
                </a:lnTo>
                <a:lnTo>
                  <a:pt x="1144955" y="298932"/>
                </a:lnTo>
                <a:lnTo>
                  <a:pt x="1119949" y="340614"/>
                </a:lnTo>
                <a:lnTo>
                  <a:pt x="1088148" y="378599"/>
                </a:lnTo>
                <a:lnTo>
                  <a:pt x="1050505" y="411797"/>
                </a:lnTo>
                <a:lnTo>
                  <a:pt x="1007910" y="439153"/>
                </a:lnTo>
                <a:lnTo>
                  <a:pt x="1002423" y="441947"/>
                </a:lnTo>
                <a:lnTo>
                  <a:pt x="999680" y="443344"/>
                </a:lnTo>
                <a:lnTo>
                  <a:pt x="1015238" y="406349"/>
                </a:lnTo>
                <a:lnTo>
                  <a:pt x="1004265" y="369265"/>
                </a:lnTo>
                <a:lnTo>
                  <a:pt x="970965" y="344106"/>
                </a:lnTo>
                <a:lnTo>
                  <a:pt x="919568" y="342887"/>
                </a:lnTo>
                <a:lnTo>
                  <a:pt x="936879" y="360273"/>
                </a:lnTo>
                <a:lnTo>
                  <a:pt x="952258" y="393712"/>
                </a:lnTo>
                <a:lnTo>
                  <a:pt x="953643" y="434606"/>
                </a:lnTo>
                <a:lnTo>
                  <a:pt x="929005" y="474332"/>
                </a:lnTo>
                <a:lnTo>
                  <a:pt x="929005" y="474078"/>
                </a:lnTo>
                <a:lnTo>
                  <a:pt x="888072" y="494944"/>
                </a:lnTo>
                <a:lnTo>
                  <a:pt x="828548" y="509689"/>
                </a:lnTo>
                <a:lnTo>
                  <a:pt x="761987" y="519341"/>
                </a:lnTo>
                <a:lnTo>
                  <a:pt x="699922" y="524916"/>
                </a:lnTo>
                <a:lnTo>
                  <a:pt x="660565" y="527088"/>
                </a:lnTo>
                <a:lnTo>
                  <a:pt x="695134" y="519252"/>
                </a:lnTo>
                <a:lnTo>
                  <a:pt x="736460" y="501510"/>
                </a:lnTo>
                <a:lnTo>
                  <a:pt x="772502" y="475907"/>
                </a:lnTo>
                <a:lnTo>
                  <a:pt x="801128" y="442188"/>
                </a:lnTo>
                <a:lnTo>
                  <a:pt x="820216" y="400164"/>
                </a:lnTo>
                <a:lnTo>
                  <a:pt x="825842" y="356590"/>
                </a:lnTo>
                <a:lnTo>
                  <a:pt x="816571" y="314134"/>
                </a:lnTo>
                <a:lnTo>
                  <a:pt x="794639" y="276567"/>
                </a:lnTo>
                <a:lnTo>
                  <a:pt x="762241" y="247650"/>
                </a:lnTo>
                <a:lnTo>
                  <a:pt x="721614" y="231127"/>
                </a:lnTo>
                <a:lnTo>
                  <a:pt x="680783" y="227698"/>
                </a:lnTo>
                <a:lnTo>
                  <a:pt x="643775" y="239636"/>
                </a:lnTo>
                <a:lnTo>
                  <a:pt x="613511" y="263182"/>
                </a:lnTo>
                <a:lnTo>
                  <a:pt x="592963" y="294627"/>
                </a:lnTo>
                <a:lnTo>
                  <a:pt x="585076" y="330212"/>
                </a:lnTo>
                <a:lnTo>
                  <a:pt x="592785" y="366217"/>
                </a:lnTo>
                <a:lnTo>
                  <a:pt x="619048" y="398894"/>
                </a:lnTo>
                <a:lnTo>
                  <a:pt x="654608" y="413207"/>
                </a:lnTo>
                <a:lnTo>
                  <a:pt x="643204" y="394550"/>
                </a:lnTo>
                <a:lnTo>
                  <a:pt x="631456" y="366610"/>
                </a:lnTo>
                <a:lnTo>
                  <a:pt x="630085" y="337286"/>
                </a:lnTo>
                <a:lnTo>
                  <a:pt x="637260" y="313931"/>
                </a:lnTo>
                <a:lnTo>
                  <a:pt x="665911" y="326186"/>
                </a:lnTo>
                <a:lnTo>
                  <a:pt x="693521" y="307251"/>
                </a:lnTo>
                <a:lnTo>
                  <a:pt x="723303" y="282206"/>
                </a:lnTo>
                <a:lnTo>
                  <a:pt x="758545" y="276085"/>
                </a:lnTo>
                <a:lnTo>
                  <a:pt x="785139" y="309105"/>
                </a:lnTo>
                <a:lnTo>
                  <a:pt x="796645" y="349389"/>
                </a:lnTo>
                <a:lnTo>
                  <a:pt x="793229" y="392023"/>
                </a:lnTo>
                <a:lnTo>
                  <a:pt x="775081" y="432104"/>
                </a:lnTo>
                <a:lnTo>
                  <a:pt x="742391" y="464680"/>
                </a:lnTo>
                <a:lnTo>
                  <a:pt x="700176" y="487451"/>
                </a:lnTo>
                <a:lnTo>
                  <a:pt x="650354" y="500253"/>
                </a:lnTo>
                <a:lnTo>
                  <a:pt x="598017" y="504367"/>
                </a:lnTo>
                <a:lnTo>
                  <a:pt x="548271" y="501129"/>
                </a:lnTo>
                <a:lnTo>
                  <a:pt x="548271" y="501637"/>
                </a:lnTo>
                <a:lnTo>
                  <a:pt x="502831" y="499008"/>
                </a:lnTo>
                <a:lnTo>
                  <a:pt x="457492" y="502183"/>
                </a:lnTo>
                <a:lnTo>
                  <a:pt x="412965" y="511352"/>
                </a:lnTo>
                <a:lnTo>
                  <a:pt x="369976" y="526694"/>
                </a:lnTo>
                <a:lnTo>
                  <a:pt x="329234" y="548373"/>
                </a:lnTo>
                <a:lnTo>
                  <a:pt x="322707" y="546341"/>
                </a:lnTo>
                <a:lnTo>
                  <a:pt x="315493" y="547611"/>
                </a:lnTo>
                <a:lnTo>
                  <a:pt x="310337" y="552818"/>
                </a:lnTo>
                <a:lnTo>
                  <a:pt x="306184" y="559104"/>
                </a:lnTo>
                <a:lnTo>
                  <a:pt x="304800" y="566280"/>
                </a:lnTo>
                <a:lnTo>
                  <a:pt x="306184" y="573468"/>
                </a:lnTo>
                <a:lnTo>
                  <a:pt x="310337" y="579742"/>
                </a:lnTo>
                <a:lnTo>
                  <a:pt x="316623" y="583895"/>
                </a:lnTo>
                <a:lnTo>
                  <a:pt x="323824" y="585266"/>
                </a:lnTo>
                <a:lnTo>
                  <a:pt x="331012" y="583895"/>
                </a:lnTo>
                <a:lnTo>
                  <a:pt x="337312" y="579742"/>
                </a:lnTo>
                <a:lnTo>
                  <a:pt x="340233" y="576821"/>
                </a:lnTo>
                <a:lnTo>
                  <a:pt x="341604" y="573265"/>
                </a:lnTo>
                <a:lnTo>
                  <a:pt x="342290" y="569582"/>
                </a:lnTo>
                <a:lnTo>
                  <a:pt x="384416" y="549021"/>
                </a:lnTo>
                <a:lnTo>
                  <a:pt x="428371" y="534949"/>
                </a:lnTo>
                <a:lnTo>
                  <a:pt x="473481" y="527151"/>
                </a:lnTo>
                <a:lnTo>
                  <a:pt x="519125" y="525437"/>
                </a:lnTo>
                <a:lnTo>
                  <a:pt x="564642" y="529551"/>
                </a:lnTo>
                <a:lnTo>
                  <a:pt x="609384" y="539305"/>
                </a:lnTo>
                <a:lnTo>
                  <a:pt x="652729" y="554469"/>
                </a:lnTo>
                <a:lnTo>
                  <a:pt x="697636" y="591083"/>
                </a:lnTo>
                <a:lnTo>
                  <a:pt x="725563" y="643115"/>
                </a:lnTo>
                <a:lnTo>
                  <a:pt x="743661" y="668096"/>
                </a:lnTo>
                <a:lnTo>
                  <a:pt x="766889" y="682205"/>
                </a:lnTo>
                <a:lnTo>
                  <a:pt x="794283" y="691984"/>
                </a:lnTo>
                <a:lnTo>
                  <a:pt x="824865" y="703948"/>
                </a:lnTo>
                <a:lnTo>
                  <a:pt x="794435" y="647014"/>
                </a:lnTo>
                <a:lnTo>
                  <a:pt x="765251" y="609930"/>
                </a:lnTo>
                <a:lnTo>
                  <a:pt x="731037" y="577799"/>
                </a:lnTo>
                <a:lnTo>
                  <a:pt x="692581" y="550862"/>
                </a:lnTo>
                <a:lnTo>
                  <a:pt x="652272" y="530161"/>
                </a:lnTo>
                <a:lnTo>
                  <a:pt x="684860" y="532688"/>
                </a:lnTo>
                <a:lnTo>
                  <a:pt x="736536" y="532726"/>
                </a:lnTo>
                <a:lnTo>
                  <a:pt x="801865" y="526745"/>
                </a:lnTo>
                <a:lnTo>
                  <a:pt x="877544" y="511416"/>
                </a:lnTo>
                <a:lnTo>
                  <a:pt x="934605" y="497281"/>
                </a:lnTo>
                <a:lnTo>
                  <a:pt x="986129" y="478688"/>
                </a:lnTo>
                <a:lnTo>
                  <a:pt x="995692" y="474332"/>
                </a:lnTo>
                <a:lnTo>
                  <a:pt x="1032891" y="457428"/>
                </a:lnTo>
                <a:lnTo>
                  <a:pt x="1060119" y="443344"/>
                </a:lnTo>
                <a:lnTo>
                  <a:pt x="1075626" y="435330"/>
                </a:lnTo>
                <a:lnTo>
                  <a:pt x="1115110" y="414210"/>
                </a:lnTo>
                <a:lnTo>
                  <a:pt x="1152105" y="395871"/>
                </a:lnTo>
                <a:lnTo>
                  <a:pt x="1187373" y="382130"/>
                </a:lnTo>
                <a:lnTo>
                  <a:pt x="1221676" y="374789"/>
                </a:lnTo>
                <a:lnTo>
                  <a:pt x="1255776" y="375653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812024" y="3732276"/>
            <a:ext cx="1256030" cy="1335405"/>
          </a:xfrm>
          <a:custGeom>
            <a:avLst/>
            <a:gdLst/>
            <a:ahLst/>
            <a:cxnLst/>
            <a:rect l="l" t="t" r="r" b="b"/>
            <a:pathLst>
              <a:path w="1256029" h="1335404">
                <a:moveTo>
                  <a:pt x="495300" y="768096"/>
                </a:moveTo>
                <a:lnTo>
                  <a:pt x="455853" y="756881"/>
                </a:lnTo>
                <a:lnTo>
                  <a:pt x="420827" y="734885"/>
                </a:lnTo>
                <a:lnTo>
                  <a:pt x="390258" y="707161"/>
                </a:lnTo>
                <a:lnTo>
                  <a:pt x="364197" y="678751"/>
                </a:lnTo>
                <a:lnTo>
                  <a:pt x="342696" y="654685"/>
                </a:lnTo>
                <a:lnTo>
                  <a:pt x="325805" y="640003"/>
                </a:lnTo>
                <a:lnTo>
                  <a:pt x="313575" y="639749"/>
                </a:lnTo>
                <a:lnTo>
                  <a:pt x="306070" y="658964"/>
                </a:lnTo>
                <a:lnTo>
                  <a:pt x="301066" y="651637"/>
                </a:lnTo>
                <a:lnTo>
                  <a:pt x="286143" y="635825"/>
                </a:lnTo>
                <a:lnTo>
                  <a:pt x="261429" y="620839"/>
                </a:lnTo>
                <a:lnTo>
                  <a:pt x="227076" y="615988"/>
                </a:lnTo>
                <a:lnTo>
                  <a:pt x="253771" y="655739"/>
                </a:lnTo>
                <a:lnTo>
                  <a:pt x="280454" y="688327"/>
                </a:lnTo>
                <a:lnTo>
                  <a:pt x="309460" y="714451"/>
                </a:lnTo>
                <a:lnTo>
                  <a:pt x="343115" y="734796"/>
                </a:lnTo>
                <a:lnTo>
                  <a:pt x="383743" y="750062"/>
                </a:lnTo>
                <a:lnTo>
                  <a:pt x="433692" y="760933"/>
                </a:lnTo>
                <a:lnTo>
                  <a:pt x="495300" y="768096"/>
                </a:lnTo>
                <a:close/>
              </a:path>
              <a:path w="1256029" h="1335404">
                <a:moveTo>
                  <a:pt x="951001" y="768591"/>
                </a:moveTo>
                <a:lnTo>
                  <a:pt x="949591" y="761403"/>
                </a:lnTo>
                <a:lnTo>
                  <a:pt x="945388" y="755103"/>
                </a:lnTo>
                <a:lnTo>
                  <a:pt x="939101" y="750963"/>
                </a:lnTo>
                <a:lnTo>
                  <a:pt x="931926" y="749579"/>
                </a:lnTo>
                <a:lnTo>
                  <a:pt x="924737" y="750963"/>
                </a:lnTo>
                <a:lnTo>
                  <a:pt x="918464" y="755103"/>
                </a:lnTo>
                <a:lnTo>
                  <a:pt x="915543" y="758024"/>
                </a:lnTo>
                <a:lnTo>
                  <a:pt x="914146" y="761631"/>
                </a:lnTo>
                <a:lnTo>
                  <a:pt x="913511" y="765416"/>
                </a:lnTo>
                <a:lnTo>
                  <a:pt x="913511" y="765238"/>
                </a:lnTo>
                <a:lnTo>
                  <a:pt x="871347" y="785837"/>
                </a:lnTo>
                <a:lnTo>
                  <a:pt x="827392" y="799922"/>
                </a:lnTo>
                <a:lnTo>
                  <a:pt x="782281" y="807720"/>
                </a:lnTo>
                <a:lnTo>
                  <a:pt x="736638" y="809434"/>
                </a:lnTo>
                <a:lnTo>
                  <a:pt x="691121" y="805307"/>
                </a:lnTo>
                <a:lnTo>
                  <a:pt x="646353" y="795540"/>
                </a:lnTo>
                <a:lnTo>
                  <a:pt x="602996" y="780351"/>
                </a:lnTo>
                <a:lnTo>
                  <a:pt x="558126" y="743839"/>
                </a:lnTo>
                <a:lnTo>
                  <a:pt x="530225" y="691730"/>
                </a:lnTo>
                <a:lnTo>
                  <a:pt x="512089" y="666762"/>
                </a:lnTo>
                <a:lnTo>
                  <a:pt x="488848" y="652653"/>
                </a:lnTo>
                <a:lnTo>
                  <a:pt x="461454" y="642886"/>
                </a:lnTo>
                <a:lnTo>
                  <a:pt x="430911" y="630936"/>
                </a:lnTo>
                <a:lnTo>
                  <a:pt x="461302" y="687870"/>
                </a:lnTo>
                <a:lnTo>
                  <a:pt x="490512" y="724966"/>
                </a:lnTo>
                <a:lnTo>
                  <a:pt x="524725" y="757110"/>
                </a:lnTo>
                <a:lnTo>
                  <a:pt x="563194" y="784072"/>
                </a:lnTo>
                <a:lnTo>
                  <a:pt x="603211" y="804608"/>
                </a:lnTo>
                <a:lnTo>
                  <a:pt x="572300" y="802195"/>
                </a:lnTo>
                <a:lnTo>
                  <a:pt x="520509" y="802157"/>
                </a:lnTo>
                <a:lnTo>
                  <a:pt x="455053" y="808126"/>
                </a:lnTo>
                <a:lnTo>
                  <a:pt x="379222" y="823442"/>
                </a:lnTo>
                <a:lnTo>
                  <a:pt x="321970" y="837653"/>
                </a:lnTo>
                <a:lnTo>
                  <a:pt x="270294" y="856297"/>
                </a:lnTo>
                <a:lnTo>
                  <a:pt x="223405" y="877570"/>
                </a:lnTo>
                <a:lnTo>
                  <a:pt x="180555" y="899668"/>
                </a:lnTo>
                <a:lnTo>
                  <a:pt x="140982" y="920775"/>
                </a:lnTo>
                <a:lnTo>
                  <a:pt x="103898" y="939088"/>
                </a:lnTo>
                <a:lnTo>
                  <a:pt x="68554" y="952804"/>
                </a:lnTo>
                <a:lnTo>
                  <a:pt x="34175" y="960120"/>
                </a:lnTo>
                <a:lnTo>
                  <a:pt x="0" y="959218"/>
                </a:lnTo>
                <a:lnTo>
                  <a:pt x="17132" y="983615"/>
                </a:lnTo>
                <a:lnTo>
                  <a:pt x="43624" y="1002411"/>
                </a:lnTo>
                <a:lnTo>
                  <a:pt x="75247" y="1010412"/>
                </a:lnTo>
                <a:lnTo>
                  <a:pt x="107823" y="1002461"/>
                </a:lnTo>
                <a:lnTo>
                  <a:pt x="97688" y="1019962"/>
                </a:lnTo>
                <a:lnTo>
                  <a:pt x="81064" y="1056322"/>
                </a:lnTo>
                <a:lnTo>
                  <a:pt x="65659" y="1120863"/>
                </a:lnTo>
                <a:lnTo>
                  <a:pt x="65278" y="1165161"/>
                </a:lnTo>
                <a:lnTo>
                  <a:pt x="73545" y="1207363"/>
                </a:lnTo>
                <a:lnTo>
                  <a:pt x="90424" y="1246873"/>
                </a:lnTo>
                <a:lnTo>
                  <a:pt x="136017" y="1299095"/>
                </a:lnTo>
                <a:lnTo>
                  <a:pt x="199644" y="1329270"/>
                </a:lnTo>
                <a:lnTo>
                  <a:pt x="238493" y="1334871"/>
                </a:lnTo>
                <a:lnTo>
                  <a:pt x="277444" y="1332522"/>
                </a:lnTo>
                <a:lnTo>
                  <a:pt x="315175" y="1322463"/>
                </a:lnTo>
                <a:lnTo>
                  <a:pt x="330200" y="1314958"/>
                </a:lnTo>
                <a:lnTo>
                  <a:pt x="350393" y="1304886"/>
                </a:lnTo>
                <a:lnTo>
                  <a:pt x="405942" y="1242352"/>
                </a:lnTo>
                <a:lnTo>
                  <a:pt x="419938" y="1193888"/>
                </a:lnTo>
                <a:lnTo>
                  <a:pt x="417372" y="1143165"/>
                </a:lnTo>
                <a:lnTo>
                  <a:pt x="397256" y="1094638"/>
                </a:lnTo>
                <a:lnTo>
                  <a:pt x="358965" y="1056944"/>
                </a:lnTo>
                <a:lnTo>
                  <a:pt x="342773" y="1044295"/>
                </a:lnTo>
                <a:lnTo>
                  <a:pt x="300456" y="1028534"/>
                </a:lnTo>
                <a:lnTo>
                  <a:pt x="255270" y="1031290"/>
                </a:lnTo>
                <a:lnTo>
                  <a:pt x="209423" y="1057732"/>
                </a:lnTo>
                <a:lnTo>
                  <a:pt x="181635" y="1092339"/>
                </a:lnTo>
                <a:lnTo>
                  <a:pt x="170116" y="1129449"/>
                </a:lnTo>
                <a:lnTo>
                  <a:pt x="173850" y="1165123"/>
                </a:lnTo>
                <a:lnTo>
                  <a:pt x="191782" y="1195400"/>
                </a:lnTo>
                <a:lnTo>
                  <a:pt x="222885" y="1216317"/>
                </a:lnTo>
                <a:lnTo>
                  <a:pt x="218274" y="1195692"/>
                </a:lnTo>
                <a:lnTo>
                  <a:pt x="210896" y="1176185"/>
                </a:lnTo>
                <a:lnTo>
                  <a:pt x="203822" y="1160068"/>
                </a:lnTo>
                <a:lnTo>
                  <a:pt x="200152" y="1149553"/>
                </a:lnTo>
                <a:lnTo>
                  <a:pt x="219341" y="1157008"/>
                </a:lnTo>
                <a:lnTo>
                  <a:pt x="223558" y="1149553"/>
                </a:lnTo>
                <a:lnTo>
                  <a:pt x="224701" y="1147559"/>
                </a:lnTo>
                <a:lnTo>
                  <a:pt x="227330" y="1101509"/>
                </a:lnTo>
                <a:lnTo>
                  <a:pt x="274828" y="1058418"/>
                </a:lnTo>
                <a:lnTo>
                  <a:pt x="315214" y="1059446"/>
                </a:lnTo>
                <a:lnTo>
                  <a:pt x="352463" y="1075778"/>
                </a:lnTo>
                <a:lnTo>
                  <a:pt x="380492" y="1105103"/>
                </a:lnTo>
                <a:lnTo>
                  <a:pt x="397319" y="1144028"/>
                </a:lnTo>
                <a:lnTo>
                  <a:pt x="400989" y="1184808"/>
                </a:lnTo>
                <a:lnTo>
                  <a:pt x="392176" y="1224445"/>
                </a:lnTo>
                <a:lnTo>
                  <a:pt x="371538" y="1259865"/>
                </a:lnTo>
                <a:lnTo>
                  <a:pt x="339725" y="1288072"/>
                </a:lnTo>
                <a:lnTo>
                  <a:pt x="274281" y="1312875"/>
                </a:lnTo>
                <a:lnTo>
                  <a:pt x="239318" y="1314958"/>
                </a:lnTo>
                <a:lnTo>
                  <a:pt x="204470" y="1309865"/>
                </a:lnTo>
                <a:lnTo>
                  <a:pt x="147840" y="1283055"/>
                </a:lnTo>
                <a:lnTo>
                  <a:pt x="107696" y="1236916"/>
                </a:lnTo>
                <a:lnTo>
                  <a:pt x="92367" y="1201000"/>
                </a:lnTo>
                <a:lnTo>
                  <a:pt x="84899" y="1162558"/>
                </a:lnTo>
                <a:lnTo>
                  <a:pt x="85331" y="1122133"/>
                </a:lnTo>
                <a:lnTo>
                  <a:pt x="93726" y="1080211"/>
                </a:lnTo>
                <a:lnTo>
                  <a:pt x="111074" y="1035951"/>
                </a:lnTo>
                <a:lnTo>
                  <a:pt x="131229" y="1002461"/>
                </a:lnTo>
                <a:lnTo>
                  <a:pt x="164820" y="960120"/>
                </a:lnTo>
                <a:lnTo>
                  <a:pt x="205752" y="923086"/>
                </a:lnTo>
                <a:lnTo>
                  <a:pt x="248412" y="895705"/>
                </a:lnTo>
                <a:lnTo>
                  <a:pt x="254000" y="892962"/>
                </a:lnTo>
                <a:lnTo>
                  <a:pt x="256667" y="891590"/>
                </a:lnTo>
                <a:lnTo>
                  <a:pt x="241020" y="928598"/>
                </a:lnTo>
                <a:lnTo>
                  <a:pt x="252044" y="965669"/>
                </a:lnTo>
                <a:lnTo>
                  <a:pt x="285470" y="990815"/>
                </a:lnTo>
                <a:lnTo>
                  <a:pt x="337058" y="991997"/>
                </a:lnTo>
                <a:lnTo>
                  <a:pt x="319709" y="974572"/>
                </a:lnTo>
                <a:lnTo>
                  <a:pt x="304292" y="941133"/>
                </a:lnTo>
                <a:lnTo>
                  <a:pt x="302869" y="900264"/>
                </a:lnTo>
                <a:lnTo>
                  <a:pt x="327533" y="860526"/>
                </a:lnTo>
                <a:lnTo>
                  <a:pt x="368579" y="839724"/>
                </a:lnTo>
                <a:lnTo>
                  <a:pt x="428256" y="825004"/>
                </a:lnTo>
                <a:lnTo>
                  <a:pt x="494995" y="815365"/>
                </a:lnTo>
                <a:lnTo>
                  <a:pt x="557212" y="809764"/>
                </a:lnTo>
                <a:lnTo>
                  <a:pt x="596341" y="807593"/>
                </a:lnTo>
                <a:lnTo>
                  <a:pt x="560616" y="815657"/>
                </a:lnTo>
                <a:lnTo>
                  <a:pt x="519277" y="833386"/>
                </a:lnTo>
                <a:lnTo>
                  <a:pt x="483247" y="859002"/>
                </a:lnTo>
                <a:lnTo>
                  <a:pt x="454647" y="892721"/>
                </a:lnTo>
                <a:lnTo>
                  <a:pt x="435610" y="934758"/>
                </a:lnTo>
                <a:lnTo>
                  <a:pt x="429933" y="978331"/>
                </a:lnTo>
                <a:lnTo>
                  <a:pt x="439166" y="1020762"/>
                </a:lnTo>
                <a:lnTo>
                  <a:pt x="461098" y="1058329"/>
                </a:lnTo>
                <a:lnTo>
                  <a:pt x="493496" y="1087247"/>
                </a:lnTo>
                <a:lnTo>
                  <a:pt x="534162" y="1103757"/>
                </a:lnTo>
                <a:lnTo>
                  <a:pt x="574979" y="1107198"/>
                </a:lnTo>
                <a:lnTo>
                  <a:pt x="612000" y="1095286"/>
                </a:lnTo>
                <a:lnTo>
                  <a:pt x="642277" y="1071740"/>
                </a:lnTo>
                <a:lnTo>
                  <a:pt x="662825" y="1040295"/>
                </a:lnTo>
                <a:lnTo>
                  <a:pt x="670737" y="1004697"/>
                </a:lnTo>
                <a:lnTo>
                  <a:pt x="663028" y="968679"/>
                </a:lnTo>
                <a:lnTo>
                  <a:pt x="636778" y="935964"/>
                </a:lnTo>
                <a:lnTo>
                  <a:pt x="601154" y="921689"/>
                </a:lnTo>
                <a:lnTo>
                  <a:pt x="612584" y="940384"/>
                </a:lnTo>
                <a:lnTo>
                  <a:pt x="624332" y="968324"/>
                </a:lnTo>
                <a:lnTo>
                  <a:pt x="625678" y="997635"/>
                </a:lnTo>
                <a:lnTo>
                  <a:pt x="618490" y="1020978"/>
                </a:lnTo>
                <a:lnTo>
                  <a:pt x="589813" y="1008722"/>
                </a:lnTo>
                <a:lnTo>
                  <a:pt x="562229" y="1027645"/>
                </a:lnTo>
                <a:lnTo>
                  <a:pt x="532434" y="1052677"/>
                </a:lnTo>
                <a:lnTo>
                  <a:pt x="497205" y="1058760"/>
                </a:lnTo>
                <a:lnTo>
                  <a:pt x="470598" y="1025766"/>
                </a:lnTo>
                <a:lnTo>
                  <a:pt x="459117" y="985481"/>
                </a:lnTo>
                <a:lnTo>
                  <a:pt x="462534" y="942848"/>
                </a:lnTo>
                <a:lnTo>
                  <a:pt x="480669" y="902766"/>
                </a:lnTo>
                <a:lnTo>
                  <a:pt x="513334" y="870178"/>
                </a:lnTo>
                <a:lnTo>
                  <a:pt x="555586" y="847420"/>
                </a:lnTo>
                <a:lnTo>
                  <a:pt x="605421" y="834656"/>
                </a:lnTo>
                <a:lnTo>
                  <a:pt x="657758" y="830554"/>
                </a:lnTo>
                <a:lnTo>
                  <a:pt x="707517" y="833767"/>
                </a:lnTo>
                <a:lnTo>
                  <a:pt x="707517" y="833259"/>
                </a:lnTo>
                <a:lnTo>
                  <a:pt x="752957" y="835888"/>
                </a:lnTo>
                <a:lnTo>
                  <a:pt x="798309" y="832713"/>
                </a:lnTo>
                <a:lnTo>
                  <a:pt x="842835" y="823569"/>
                </a:lnTo>
                <a:lnTo>
                  <a:pt x="885825" y="808240"/>
                </a:lnTo>
                <a:lnTo>
                  <a:pt x="926592" y="786536"/>
                </a:lnTo>
                <a:lnTo>
                  <a:pt x="933069" y="788593"/>
                </a:lnTo>
                <a:lnTo>
                  <a:pt x="940308" y="787222"/>
                </a:lnTo>
                <a:lnTo>
                  <a:pt x="945388" y="782078"/>
                </a:lnTo>
                <a:lnTo>
                  <a:pt x="949591" y="775792"/>
                </a:lnTo>
                <a:lnTo>
                  <a:pt x="951001" y="768591"/>
                </a:lnTo>
                <a:close/>
              </a:path>
              <a:path w="1256029" h="1335404">
                <a:moveTo>
                  <a:pt x="1255737" y="91109"/>
                </a:moveTo>
                <a:lnTo>
                  <a:pt x="1254074" y="44399"/>
                </a:lnTo>
                <a:lnTo>
                  <a:pt x="1251077" y="13246"/>
                </a:lnTo>
                <a:lnTo>
                  <a:pt x="1249172" y="0"/>
                </a:lnTo>
                <a:lnTo>
                  <a:pt x="1224915" y="4318"/>
                </a:lnTo>
                <a:lnTo>
                  <a:pt x="1225296" y="4318"/>
                </a:lnTo>
                <a:lnTo>
                  <a:pt x="1226769" y="14744"/>
                </a:lnTo>
                <a:lnTo>
                  <a:pt x="1229398" y="42811"/>
                </a:lnTo>
                <a:lnTo>
                  <a:pt x="1230972" y="86144"/>
                </a:lnTo>
                <a:lnTo>
                  <a:pt x="1229283" y="142379"/>
                </a:lnTo>
                <a:lnTo>
                  <a:pt x="1222133" y="209169"/>
                </a:lnTo>
                <a:lnTo>
                  <a:pt x="1207312" y="284137"/>
                </a:lnTo>
                <a:lnTo>
                  <a:pt x="1182624" y="364909"/>
                </a:lnTo>
                <a:lnTo>
                  <a:pt x="1150886" y="406603"/>
                </a:lnTo>
                <a:lnTo>
                  <a:pt x="1116558" y="419506"/>
                </a:lnTo>
                <a:lnTo>
                  <a:pt x="1082941" y="412140"/>
                </a:lnTo>
                <a:lnTo>
                  <a:pt x="1053299" y="392976"/>
                </a:lnTo>
                <a:lnTo>
                  <a:pt x="1030947" y="370522"/>
                </a:lnTo>
                <a:lnTo>
                  <a:pt x="1019175" y="353250"/>
                </a:lnTo>
                <a:lnTo>
                  <a:pt x="1016101" y="398106"/>
                </a:lnTo>
                <a:lnTo>
                  <a:pt x="1028471" y="433730"/>
                </a:lnTo>
                <a:lnTo>
                  <a:pt x="1051852" y="458546"/>
                </a:lnTo>
                <a:lnTo>
                  <a:pt x="1081836" y="471017"/>
                </a:lnTo>
                <a:lnTo>
                  <a:pt x="1113980" y="469582"/>
                </a:lnTo>
                <a:lnTo>
                  <a:pt x="1143889" y="452704"/>
                </a:lnTo>
                <a:lnTo>
                  <a:pt x="1141984" y="456133"/>
                </a:lnTo>
                <a:lnTo>
                  <a:pt x="1110818" y="507530"/>
                </a:lnTo>
                <a:lnTo>
                  <a:pt x="1077810" y="547916"/>
                </a:lnTo>
                <a:lnTo>
                  <a:pt x="1040396" y="583514"/>
                </a:lnTo>
                <a:lnTo>
                  <a:pt x="999350" y="613638"/>
                </a:lnTo>
                <a:lnTo>
                  <a:pt x="955446" y="637641"/>
                </a:lnTo>
                <a:lnTo>
                  <a:pt x="909447" y="654875"/>
                </a:lnTo>
                <a:lnTo>
                  <a:pt x="857351" y="665340"/>
                </a:lnTo>
                <a:lnTo>
                  <a:pt x="807097" y="665899"/>
                </a:lnTo>
                <a:lnTo>
                  <a:pt x="759333" y="656628"/>
                </a:lnTo>
                <a:lnTo>
                  <a:pt x="714756" y="637565"/>
                </a:lnTo>
                <a:lnTo>
                  <a:pt x="683336" y="615505"/>
                </a:lnTo>
                <a:lnTo>
                  <a:pt x="637540" y="554736"/>
                </a:lnTo>
                <a:lnTo>
                  <a:pt x="624205" y="517525"/>
                </a:lnTo>
                <a:lnTo>
                  <a:pt x="617855" y="474268"/>
                </a:lnTo>
                <a:lnTo>
                  <a:pt x="620395" y="430885"/>
                </a:lnTo>
                <a:lnTo>
                  <a:pt x="631596" y="388861"/>
                </a:lnTo>
                <a:lnTo>
                  <a:pt x="651256" y="349643"/>
                </a:lnTo>
                <a:lnTo>
                  <a:pt x="679704" y="315976"/>
                </a:lnTo>
                <a:lnTo>
                  <a:pt x="714844" y="291769"/>
                </a:lnTo>
                <a:lnTo>
                  <a:pt x="754468" y="277507"/>
                </a:lnTo>
                <a:lnTo>
                  <a:pt x="796404" y="273672"/>
                </a:lnTo>
                <a:lnTo>
                  <a:pt x="838466" y="280758"/>
                </a:lnTo>
                <a:lnTo>
                  <a:pt x="878459" y="299237"/>
                </a:lnTo>
                <a:lnTo>
                  <a:pt x="914984" y="334048"/>
                </a:lnTo>
                <a:lnTo>
                  <a:pt x="935228" y="380174"/>
                </a:lnTo>
                <a:lnTo>
                  <a:pt x="936498" y="430237"/>
                </a:lnTo>
                <a:lnTo>
                  <a:pt x="917740" y="467626"/>
                </a:lnTo>
                <a:lnTo>
                  <a:pt x="864450" y="492137"/>
                </a:lnTo>
                <a:lnTo>
                  <a:pt x="839101" y="492328"/>
                </a:lnTo>
                <a:lnTo>
                  <a:pt x="820737" y="493153"/>
                </a:lnTo>
                <a:lnTo>
                  <a:pt x="813955" y="501154"/>
                </a:lnTo>
                <a:lnTo>
                  <a:pt x="823341" y="522846"/>
                </a:lnTo>
                <a:lnTo>
                  <a:pt x="810247" y="518388"/>
                </a:lnTo>
                <a:lnTo>
                  <a:pt x="790194" y="509625"/>
                </a:lnTo>
                <a:lnTo>
                  <a:pt x="765937" y="500443"/>
                </a:lnTo>
                <a:lnTo>
                  <a:pt x="740283" y="494715"/>
                </a:lnTo>
                <a:lnTo>
                  <a:pt x="761022" y="528027"/>
                </a:lnTo>
                <a:lnTo>
                  <a:pt x="790384" y="550100"/>
                </a:lnTo>
                <a:lnTo>
                  <a:pt x="825538" y="560209"/>
                </a:lnTo>
                <a:lnTo>
                  <a:pt x="863650" y="557618"/>
                </a:lnTo>
                <a:lnTo>
                  <a:pt x="901865" y="541578"/>
                </a:lnTo>
                <a:lnTo>
                  <a:pt x="923874" y="522846"/>
                </a:lnTo>
                <a:lnTo>
                  <a:pt x="937387" y="511352"/>
                </a:lnTo>
                <a:lnTo>
                  <a:pt x="966216" y="465975"/>
                </a:lnTo>
                <a:lnTo>
                  <a:pt x="975385" y="420700"/>
                </a:lnTo>
                <a:lnTo>
                  <a:pt x="968184" y="376948"/>
                </a:lnTo>
                <a:lnTo>
                  <a:pt x="947940" y="336169"/>
                </a:lnTo>
                <a:lnTo>
                  <a:pt x="917956" y="299745"/>
                </a:lnTo>
                <a:lnTo>
                  <a:pt x="880960" y="273672"/>
                </a:lnTo>
                <a:lnTo>
                  <a:pt x="843673" y="256654"/>
                </a:lnTo>
                <a:lnTo>
                  <a:pt x="793407" y="248945"/>
                </a:lnTo>
                <a:lnTo>
                  <a:pt x="743534" y="254736"/>
                </a:lnTo>
                <a:lnTo>
                  <a:pt x="696874" y="273367"/>
                </a:lnTo>
                <a:lnTo>
                  <a:pt x="656209" y="304203"/>
                </a:lnTo>
                <a:lnTo>
                  <a:pt x="630301" y="336448"/>
                </a:lnTo>
                <a:lnTo>
                  <a:pt x="608406" y="380174"/>
                </a:lnTo>
                <a:lnTo>
                  <a:pt x="595922" y="426974"/>
                </a:lnTo>
                <a:lnTo>
                  <a:pt x="593026" y="475322"/>
                </a:lnTo>
                <a:lnTo>
                  <a:pt x="599948" y="523532"/>
                </a:lnTo>
                <a:lnTo>
                  <a:pt x="615086" y="565518"/>
                </a:lnTo>
                <a:lnTo>
                  <a:pt x="637616" y="602653"/>
                </a:lnTo>
                <a:lnTo>
                  <a:pt x="666927" y="634098"/>
                </a:lnTo>
                <a:lnTo>
                  <a:pt x="702437" y="659003"/>
                </a:lnTo>
                <a:lnTo>
                  <a:pt x="751522" y="680046"/>
                </a:lnTo>
                <a:lnTo>
                  <a:pt x="803986" y="690384"/>
                </a:lnTo>
                <a:lnTo>
                  <a:pt x="859040" y="689914"/>
                </a:lnTo>
                <a:lnTo>
                  <a:pt x="915924" y="678548"/>
                </a:lnTo>
                <a:lnTo>
                  <a:pt x="939126" y="670725"/>
                </a:lnTo>
                <a:lnTo>
                  <a:pt x="950658" y="665899"/>
                </a:lnTo>
                <a:lnTo>
                  <a:pt x="961898" y="661212"/>
                </a:lnTo>
                <a:lnTo>
                  <a:pt x="984173" y="650125"/>
                </a:lnTo>
                <a:lnTo>
                  <a:pt x="1005967" y="637565"/>
                </a:lnTo>
                <a:lnTo>
                  <a:pt x="996086" y="677849"/>
                </a:lnTo>
                <a:lnTo>
                  <a:pt x="1006030" y="717029"/>
                </a:lnTo>
                <a:lnTo>
                  <a:pt x="1029398" y="749871"/>
                </a:lnTo>
                <a:lnTo>
                  <a:pt x="1059815" y="771144"/>
                </a:lnTo>
                <a:lnTo>
                  <a:pt x="1058087" y="736498"/>
                </a:lnTo>
                <a:lnTo>
                  <a:pt x="1063472" y="701776"/>
                </a:lnTo>
                <a:lnTo>
                  <a:pt x="1074724" y="666470"/>
                </a:lnTo>
                <a:lnTo>
                  <a:pt x="1087348" y="637565"/>
                </a:lnTo>
                <a:lnTo>
                  <a:pt x="1090625" y="630059"/>
                </a:lnTo>
                <a:lnTo>
                  <a:pt x="1109929" y="592035"/>
                </a:lnTo>
                <a:lnTo>
                  <a:pt x="1131430" y="551878"/>
                </a:lnTo>
                <a:lnTo>
                  <a:pt x="1153871" y="509066"/>
                </a:lnTo>
                <a:lnTo>
                  <a:pt x="1176070" y="462991"/>
                </a:lnTo>
                <a:lnTo>
                  <a:pt x="1180350" y="452704"/>
                </a:lnTo>
                <a:lnTo>
                  <a:pt x="1194168" y="419506"/>
                </a:lnTo>
                <a:lnTo>
                  <a:pt x="1214628" y="359549"/>
                </a:lnTo>
                <a:lnTo>
                  <a:pt x="1228598" y="300951"/>
                </a:lnTo>
                <a:lnTo>
                  <a:pt x="1245412" y="221754"/>
                </a:lnTo>
                <a:lnTo>
                  <a:pt x="1253655" y="151015"/>
                </a:lnTo>
                <a:lnTo>
                  <a:pt x="1255737" y="91109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528059" y="4767198"/>
            <a:ext cx="2087880" cy="137160"/>
          </a:xfrm>
          <a:custGeom>
            <a:avLst/>
            <a:gdLst/>
            <a:ahLst/>
            <a:cxnLst/>
            <a:rect l="l" t="t" r="r" b="b"/>
            <a:pathLst>
              <a:path w="2087879" h="137160">
                <a:moveTo>
                  <a:pt x="1527169" y="0"/>
                </a:moveTo>
                <a:lnTo>
                  <a:pt x="1516141" y="2205"/>
                </a:lnTo>
                <a:lnTo>
                  <a:pt x="1506757" y="10033"/>
                </a:lnTo>
                <a:lnTo>
                  <a:pt x="1498218" y="20993"/>
                </a:lnTo>
                <a:lnTo>
                  <a:pt x="1487003" y="34768"/>
                </a:lnTo>
                <a:lnTo>
                  <a:pt x="1475358" y="46246"/>
                </a:lnTo>
                <a:lnTo>
                  <a:pt x="1464286" y="55378"/>
                </a:lnTo>
                <a:lnTo>
                  <a:pt x="1454785" y="62116"/>
                </a:lnTo>
                <a:lnTo>
                  <a:pt x="633094" y="62116"/>
                </a:lnTo>
                <a:lnTo>
                  <a:pt x="600876" y="34768"/>
                </a:lnTo>
                <a:lnTo>
                  <a:pt x="581122" y="10033"/>
                </a:lnTo>
                <a:lnTo>
                  <a:pt x="571738" y="2205"/>
                </a:lnTo>
                <a:lnTo>
                  <a:pt x="560710" y="0"/>
                </a:lnTo>
                <a:lnTo>
                  <a:pt x="547242" y="5906"/>
                </a:lnTo>
                <a:lnTo>
                  <a:pt x="554662" y="26522"/>
                </a:lnTo>
                <a:lnTo>
                  <a:pt x="567070" y="42431"/>
                </a:lnTo>
                <a:lnTo>
                  <a:pt x="583979" y="54129"/>
                </a:lnTo>
                <a:lnTo>
                  <a:pt x="604901" y="62116"/>
                </a:lnTo>
                <a:lnTo>
                  <a:pt x="275463" y="62116"/>
                </a:lnTo>
                <a:lnTo>
                  <a:pt x="275463" y="45491"/>
                </a:lnTo>
                <a:lnTo>
                  <a:pt x="269748" y="39662"/>
                </a:lnTo>
                <a:lnTo>
                  <a:pt x="255397" y="39662"/>
                </a:lnTo>
                <a:lnTo>
                  <a:pt x="249681" y="45326"/>
                </a:lnTo>
                <a:lnTo>
                  <a:pt x="249681" y="62116"/>
                </a:lnTo>
                <a:lnTo>
                  <a:pt x="70485" y="62116"/>
                </a:lnTo>
                <a:lnTo>
                  <a:pt x="68105" y="56637"/>
                </a:lnTo>
                <a:lnTo>
                  <a:pt x="70310" y="52219"/>
                </a:lnTo>
                <a:lnTo>
                  <a:pt x="76825" y="49921"/>
                </a:lnTo>
                <a:lnTo>
                  <a:pt x="87375" y="50800"/>
                </a:lnTo>
                <a:lnTo>
                  <a:pt x="104818" y="53811"/>
                </a:lnTo>
                <a:lnTo>
                  <a:pt x="122142" y="55582"/>
                </a:lnTo>
                <a:lnTo>
                  <a:pt x="140715" y="56629"/>
                </a:lnTo>
                <a:lnTo>
                  <a:pt x="99710" y="42425"/>
                </a:lnTo>
                <a:lnTo>
                  <a:pt x="70421" y="25379"/>
                </a:lnTo>
                <a:lnTo>
                  <a:pt x="52847" y="11065"/>
                </a:lnTo>
                <a:lnTo>
                  <a:pt x="46989" y="5055"/>
                </a:lnTo>
                <a:lnTo>
                  <a:pt x="43328" y="17881"/>
                </a:lnTo>
                <a:lnTo>
                  <a:pt x="41608" y="31207"/>
                </a:lnTo>
                <a:lnTo>
                  <a:pt x="42578" y="42767"/>
                </a:lnTo>
                <a:lnTo>
                  <a:pt x="46989" y="50292"/>
                </a:lnTo>
                <a:lnTo>
                  <a:pt x="35790" y="51130"/>
                </a:lnTo>
                <a:lnTo>
                  <a:pt x="20637" y="56096"/>
                </a:lnTo>
                <a:lnTo>
                  <a:pt x="6913" y="62701"/>
                </a:lnTo>
                <a:lnTo>
                  <a:pt x="0" y="68453"/>
                </a:lnTo>
                <a:lnTo>
                  <a:pt x="6913" y="74205"/>
                </a:lnTo>
                <a:lnTo>
                  <a:pt x="20637" y="80810"/>
                </a:lnTo>
                <a:lnTo>
                  <a:pt x="35790" y="85777"/>
                </a:lnTo>
                <a:lnTo>
                  <a:pt x="46989" y="86614"/>
                </a:lnTo>
                <a:lnTo>
                  <a:pt x="42578" y="94140"/>
                </a:lnTo>
                <a:lnTo>
                  <a:pt x="41608" y="105699"/>
                </a:lnTo>
                <a:lnTo>
                  <a:pt x="43328" y="119025"/>
                </a:lnTo>
                <a:lnTo>
                  <a:pt x="46989" y="131851"/>
                </a:lnTo>
                <a:lnTo>
                  <a:pt x="52847" y="125841"/>
                </a:lnTo>
                <a:lnTo>
                  <a:pt x="70421" y="111527"/>
                </a:lnTo>
                <a:lnTo>
                  <a:pt x="99710" y="94481"/>
                </a:lnTo>
                <a:lnTo>
                  <a:pt x="140715" y="80277"/>
                </a:lnTo>
                <a:lnTo>
                  <a:pt x="122142" y="81325"/>
                </a:lnTo>
                <a:lnTo>
                  <a:pt x="104818" y="83095"/>
                </a:lnTo>
                <a:lnTo>
                  <a:pt x="87375" y="86106"/>
                </a:lnTo>
                <a:lnTo>
                  <a:pt x="76825" y="87008"/>
                </a:lnTo>
                <a:lnTo>
                  <a:pt x="70310" y="84749"/>
                </a:lnTo>
                <a:lnTo>
                  <a:pt x="68105" y="80339"/>
                </a:lnTo>
                <a:lnTo>
                  <a:pt x="70485" y="74790"/>
                </a:lnTo>
                <a:lnTo>
                  <a:pt x="249681" y="74790"/>
                </a:lnTo>
                <a:lnTo>
                  <a:pt x="249681" y="91415"/>
                </a:lnTo>
                <a:lnTo>
                  <a:pt x="255397" y="97244"/>
                </a:lnTo>
                <a:lnTo>
                  <a:pt x="269748" y="97244"/>
                </a:lnTo>
                <a:lnTo>
                  <a:pt x="275463" y="91580"/>
                </a:lnTo>
                <a:lnTo>
                  <a:pt x="275463" y="74790"/>
                </a:lnTo>
                <a:lnTo>
                  <a:pt x="604901" y="74790"/>
                </a:lnTo>
                <a:lnTo>
                  <a:pt x="583979" y="82777"/>
                </a:lnTo>
                <a:lnTo>
                  <a:pt x="567070" y="94474"/>
                </a:lnTo>
                <a:lnTo>
                  <a:pt x="554662" y="110379"/>
                </a:lnTo>
                <a:lnTo>
                  <a:pt x="547242" y="130988"/>
                </a:lnTo>
                <a:lnTo>
                  <a:pt x="560710" y="136901"/>
                </a:lnTo>
                <a:lnTo>
                  <a:pt x="571738" y="134699"/>
                </a:lnTo>
                <a:lnTo>
                  <a:pt x="581122" y="126873"/>
                </a:lnTo>
                <a:lnTo>
                  <a:pt x="589661" y="115913"/>
                </a:lnTo>
                <a:lnTo>
                  <a:pt x="600876" y="102138"/>
                </a:lnTo>
                <a:lnTo>
                  <a:pt x="612521" y="90661"/>
                </a:lnTo>
                <a:lnTo>
                  <a:pt x="623593" y="81528"/>
                </a:lnTo>
                <a:lnTo>
                  <a:pt x="633094" y="74790"/>
                </a:lnTo>
                <a:lnTo>
                  <a:pt x="1454785" y="74790"/>
                </a:lnTo>
                <a:lnTo>
                  <a:pt x="1487003" y="102138"/>
                </a:lnTo>
                <a:lnTo>
                  <a:pt x="1506757" y="126873"/>
                </a:lnTo>
                <a:lnTo>
                  <a:pt x="1516141" y="134699"/>
                </a:lnTo>
                <a:lnTo>
                  <a:pt x="1527169" y="136901"/>
                </a:lnTo>
                <a:lnTo>
                  <a:pt x="1540637" y="130988"/>
                </a:lnTo>
                <a:lnTo>
                  <a:pt x="1533217" y="110379"/>
                </a:lnTo>
                <a:lnTo>
                  <a:pt x="1520809" y="94474"/>
                </a:lnTo>
                <a:lnTo>
                  <a:pt x="1503900" y="82777"/>
                </a:lnTo>
                <a:lnTo>
                  <a:pt x="1482978" y="74790"/>
                </a:lnTo>
                <a:lnTo>
                  <a:pt x="1812416" y="74790"/>
                </a:lnTo>
                <a:lnTo>
                  <a:pt x="1812416" y="91415"/>
                </a:lnTo>
                <a:lnTo>
                  <a:pt x="1818131" y="97244"/>
                </a:lnTo>
                <a:lnTo>
                  <a:pt x="1832482" y="97244"/>
                </a:lnTo>
                <a:lnTo>
                  <a:pt x="1838198" y="91580"/>
                </a:lnTo>
                <a:lnTo>
                  <a:pt x="1838198" y="74790"/>
                </a:lnTo>
                <a:lnTo>
                  <a:pt x="2017394" y="74790"/>
                </a:lnTo>
                <a:lnTo>
                  <a:pt x="2019863" y="80270"/>
                </a:lnTo>
                <a:lnTo>
                  <a:pt x="2017712" y="84687"/>
                </a:lnTo>
                <a:lnTo>
                  <a:pt x="2011179" y="86985"/>
                </a:lnTo>
                <a:lnTo>
                  <a:pt x="2000503" y="86106"/>
                </a:lnTo>
                <a:lnTo>
                  <a:pt x="1983061" y="83095"/>
                </a:lnTo>
                <a:lnTo>
                  <a:pt x="1965737" y="81325"/>
                </a:lnTo>
                <a:lnTo>
                  <a:pt x="1947164" y="80277"/>
                </a:lnTo>
                <a:lnTo>
                  <a:pt x="1988169" y="94481"/>
                </a:lnTo>
                <a:lnTo>
                  <a:pt x="2017458" y="111527"/>
                </a:lnTo>
                <a:lnTo>
                  <a:pt x="2035032" y="125841"/>
                </a:lnTo>
                <a:lnTo>
                  <a:pt x="2040889" y="131851"/>
                </a:lnTo>
                <a:lnTo>
                  <a:pt x="2044551" y="119025"/>
                </a:lnTo>
                <a:lnTo>
                  <a:pt x="2046271" y="105699"/>
                </a:lnTo>
                <a:lnTo>
                  <a:pt x="2045301" y="94140"/>
                </a:lnTo>
                <a:lnTo>
                  <a:pt x="2040889" y="86614"/>
                </a:lnTo>
                <a:lnTo>
                  <a:pt x="2052089" y="85777"/>
                </a:lnTo>
                <a:lnTo>
                  <a:pt x="2067242" y="80810"/>
                </a:lnTo>
                <a:lnTo>
                  <a:pt x="2080966" y="74205"/>
                </a:lnTo>
                <a:lnTo>
                  <a:pt x="2087879" y="68453"/>
                </a:lnTo>
                <a:lnTo>
                  <a:pt x="2080966" y="62701"/>
                </a:lnTo>
                <a:lnTo>
                  <a:pt x="2067242" y="56096"/>
                </a:lnTo>
                <a:lnTo>
                  <a:pt x="2052089" y="51130"/>
                </a:lnTo>
                <a:lnTo>
                  <a:pt x="2040889" y="50292"/>
                </a:lnTo>
                <a:lnTo>
                  <a:pt x="2045301" y="42767"/>
                </a:lnTo>
                <a:lnTo>
                  <a:pt x="2046271" y="31207"/>
                </a:lnTo>
                <a:lnTo>
                  <a:pt x="2044551" y="17881"/>
                </a:lnTo>
                <a:lnTo>
                  <a:pt x="2040889" y="5055"/>
                </a:lnTo>
                <a:lnTo>
                  <a:pt x="2035032" y="11065"/>
                </a:lnTo>
                <a:lnTo>
                  <a:pt x="2017458" y="25379"/>
                </a:lnTo>
                <a:lnTo>
                  <a:pt x="1988169" y="42425"/>
                </a:lnTo>
                <a:lnTo>
                  <a:pt x="1947164" y="56629"/>
                </a:lnTo>
                <a:lnTo>
                  <a:pt x="1965737" y="55582"/>
                </a:lnTo>
                <a:lnTo>
                  <a:pt x="1983061" y="53811"/>
                </a:lnTo>
                <a:lnTo>
                  <a:pt x="2000503" y="50800"/>
                </a:lnTo>
                <a:lnTo>
                  <a:pt x="2011054" y="49898"/>
                </a:lnTo>
                <a:lnTo>
                  <a:pt x="2017569" y="52157"/>
                </a:lnTo>
                <a:lnTo>
                  <a:pt x="2019774" y="56567"/>
                </a:lnTo>
                <a:lnTo>
                  <a:pt x="2017394" y="62116"/>
                </a:lnTo>
                <a:lnTo>
                  <a:pt x="1838198" y="62116"/>
                </a:lnTo>
                <a:lnTo>
                  <a:pt x="1838198" y="45491"/>
                </a:lnTo>
                <a:lnTo>
                  <a:pt x="1832482" y="39662"/>
                </a:lnTo>
                <a:lnTo>
                  <a:pt x="1818131" y="39662"/>
                </a:lnTo>
                <a:lnTo>
                  <a:pt x="1812416" y="45326"/>
                </a:lnTo>
                <a:lnTo>
                  <a:pt x="1812416" y="62116"/>
                </a:lnTo>
                <a:lnTo>
                  <a:pt x="1482978" y="62116"/>
                </a:lnTo>
                <a:lnTo>
                  <a:pt x="1503882" y="54129"/>
                </a:lnTo>
                <a:lnTo>
                  <a:pt x="1520761" y="42431"/>
                </a:lnTo>
                <a:lnTo>
                  <a:pt x="1533163" y="26522"/>
                </a:lnTo>
                <a:lnTo>
                  <a:pt x="1540637" y="5906"/>
                </a:lnTo>
                <a:lnTo>
                  <a:pt x="1527169" y="0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528059" y="239400"/>
            <a:ext cx="2087880" cy="137160"/>
          </a:xfrm>
          <a:custGeom>
            <a:avLst/>
            <a:gdLst/>
            <a:ahLst/>
            <a:cxnLst/>
            <a:rect l="l" t="t" r="r" b="b"/>
            <a:pathLst>
              <a:path w="2087879" h="137160">
                <a:moveTo>
                  <a:pt x="1527169" y="0"/>
                </a:moveTo>
                <a:lnTo>
                  <a:pt x="1516141" y="2168"/>
                </a:lnTo>
                <a:lnTo>
                  <a:pt x="1506757" y="9981"/>
                </a:lnTo>
                <a:lnTo>
                  <a:pt x="1498218" y="20949"/>
                </a:lnTo>
                <a:lnTo>
                  <a:pt x="1487003" y="34754"/>
                </a:lnTo>
                <a:lnTo>
                  <a:pt x="1475359" y="46237"/>
                </a:lnTo>
                <a:lnTo>
                  <a:pt x="1464286" y="55364"/>
                </a:lnTo>
                <a:lnTo>
                  <a:pt x="1454785" y="62097"/>
                </a:lnTo>
                <a:lnTo>
                  <a:pt x="633094" y="62097"/>
                </a:lnTo>
                <a:lnTo>
                  <a:pt x="600876" y="34754"/>
                </a:lnTo>
                <a:lnTo>
                  <a:pt x="581122" y="9981"/>
                </a:lnTo>
                <a:lnTo>
                  <a:pt x="571738" y="2168"/>
                </a:lnTo>
                <a:lnTo>
                  <a:pt x="560710" y="0"/>
                </a:lnTo>
                <a:lnTo>
                  <a:pt x="547242" y="5963"/>
                </a:lnTo>
                <a:lnTo>
                  <a:pt x="554662" y="26521"/>
                </a:lnTo>
                <a:lnTo>
                  <a:pt x="567070" y="42412"/>
                </a:lnTo>
                <a:lnTo>
                  <a:pt x="583979" y="54111"/>
                </a:lnTo>
                <a:lnTo>
                  <a:pt x="604901" y="62097"/>
                </a:lnTo>
                <a:lnTo>
                  <a:pt x="275463" y="62097"/>
                </a:lnTo>
                <a:lnTo>
                  <a:pt x="275463" y="45333"/>
                </a:lnTo>
                <a:lnTo>
                  <a:pt x="269748" y="39618"/>
                </a:lnTo>
                <a:lnTo>
                  <a:pt x="255397" y="39618"/>
                </a:lnTo>
                <a:lnTo>
                  <a:pt x="249681" y="45460"/>
                </a:lnTo>
                <a:lnTo>
                  <a:pt x="249681" y="62097"/>
                </a:lnTo>
                <a:lnTo>
                  <a:pt x="70485" y="62097"/>
                </a:lnTo>
                <a:lnTo>
                  <a:pt x="68105" y="56526"/>
                </a:lnTo>
                <a:lnTo>
                  <a:pt x="70310" y="52111"/>
                </a:lnTo>
                <a:lnTo>
                  <a:pt x="76825" y="49863"/>
                </a:lnTo>
                <a:lnTo>
                  <a:pt x="87375" y="50794"/>
                </a:lnTo>
                <a:lnTo>
                  <a:pt x="104818" y="53796"/>
                </a:lnTo>
                <a:lnTo>
                  <a:pt x="122142" y="55572"/>
                </a:lnTo>
                <a:lnTo>
                  <a:pt x="140715" y="56636"/>
                </a:lnTo>
                <a:lnTo>
                  <a:pt x="99710" y="42417"/>
                </a:lnTo>
                <a:lnTo>
                  <a:pt x="70421" y="25378"/>
                </a:lnTo>
                <a:lnTo>
                  <a:pt x="52847" y="11076"/>
                </a:lnTo>
                <a:lnTo>
                  <a:pt x="46989" y="5074"/>
                </a:lnTo>
                <a:lnTo>
                  <a:pt x="43328" y="17889"/>
                </a:lnTo>
                <a:lnTo>
                  <a:pt x="41608" y="31204"/>
                </a:lnTo>
                <a:lnTo>
                  <a:pt x="42578" y="42757"/>
                </a:lnTo>
                <a:lnTo>
                  <a:pt x="46989" y="50286"/>
                </a:lnTo>
                <a:lnTo>
                  <a:pt x="35790" y="51105"/>
                </a:lnTo>
                <a:lnTo>
                  <a:pt x="20637" y="56080"/>
                </a:lnTo>
                <a:lnTo>
                  <a:pt x="6913" y="62698"/>
                </a:lnTo>
                <a:lnTo>
                  <a:pt x="0" y="68447"/>
                </a:lnTo>
                <a:lnTo>
                  <a:pt x="6913" y="74195"/>
                </a:lnTo>
                <a:lnTo>
                  <a:pt x="20637" y="80813"/>
                </a:lnTo>
                <a:lnTo>
                  <a:pt x="35790" y="85788"/>
                </a:lnTo>
                <a:lnTo>
                  <a:pt x="46989" y="86608"/>
                </a:lnTo>
                <a:lnTo>
                  <a:pt x="42578" y="94136"/>
                </a:lnTo>
                <a:lnTo>
                  <a:pt x="41608" y="105689"/>
                </a:lnTo>
                <a:lnTo>
                  <a:pt x="43328" y="119004"/>
                </a:lnTo>
                <a:lnTo>
                  <a:pt x="46989" y="131820"/>
                </a:lnTo>
                <a:lnTo>
                  <a:pt x="52847" y="125817"/>
                </a:lnTo>
                <a:lnTo>
                  <a:pt x="70421" y="111515"/>
                </a:lnTo>
                <a:lnTo>
                  <a:pt x="99710" y="94476"/>
                </a:lnTo>
                <a:lnTo>
                  <a:pt x="140715" y="80258"/>
                </a:lnTo>
                <a:lnTo>
                  <a:pt x="122142" y="81321"/>
                </a:lnTo>
                <a:lnTo>
                  <a:pt x="104818" y="83097"/>
                </a:lnTo>
                <a:lnTo>
                  <a:pt x="87375" y="86100"/>
                </a:lnTo>
                <a:lnTo>
                  <a:pt x="76825" y="86995"/>
                </a:lnTo>
                <a:lnTo>
                  <a:pt x="70310" y="84687"/>
                </a:lnTo>
                <a:lnTo>
                  <a:pt x="68105" y="80260"/>
                </a:lnTo>
                <a:lnTo>
                  <a:pt x="70485" y="74797"/>
                </a:lnTo>
                <a:lnTo>
                  <a:pt x="249681" y="74797"/>
                </a:lnTo>
                <a:lnTo>
                  <a:pt x="249681" y="91561"/>
                </a:lnTo>
                <a:lnTo>
                  <a:pt x="255397" y="97276"/>
                </a:lnTo>
                <a:lnTo>
                  <a:pt x="269748" y="97276"/>
                </a:lnTo>
                <a:lnTo>
                  <a:pt x="275463" y="91434"/>
                </a:lnTo>
                <a:lnTo>
                  <a:pt x="275463" y="74797"/>
                </a:lnTo>
                <a:lnTo>
                  <a:pt x="604901" y="74797"/>
                </a:lnTo>
                <a:lnTo>
                  <a:pt x="583979" y="82782"/>
                </a:lnTo>
                <a:lnTo>
                  <a:pt x="567070" y="94482"/>
                </a:lnTo>
                <a:lnTo>
                  <a:pt x="554662" y="110372"/>
                </a:lnTo>
                <a:lnTo>
                  <a:pt x="547242" y="130931"/>
                </a:lnTo>
                <a:lnTo>
                  <a:pt x="560710" y="136876"/>
                </a:lnTo>
                <a:lnTo>
                  <a:pt x="571738" y="134677"/>
                </a:lnTo>
                <a:lnTo>
                  <a:pt x="581122" y="126859"/>
                </a:lnTo>
                <a:lnTo>
                  <a:pt x="589661" y="115945"/>
                </a:lnTo>
                <a:lnTo>
                  <a:pt x="600876" y="102139"/>
                </a:lnTo>
                <a:lnTo>
                  <a:pt x="612520" y="90656"/>
                </a:lnTo>
                <a:lnTo>
                  <a:pt x="623593" y="81530"/>
                </a:lnTo>
                <a:lnTo>
                  <a:pt x="633094" y="74797"/>
                </a:lnTo>
                <a:lnTo>
                  <a:pt x="1454785" y="74797"/>
                </a:lnTo>
                <a:lnTo>
                  <a:pt x="1487003" y="102139"/>
                </a:lnTo>
                <a:lnTo>
                  <a:pt x="1506757" y="126859"/>
                </a:lnTo>
                <a:lnTo>
                  <a:pt x="1516141" y="134677"/>
                </a:lnTo>
                <a:lnTo>
                  <a:pt x="1527169" y="136876"/>
                </a:lnTo>
                <a:lnTo>
                  <a:pt x="1540637" y="130931"/>
                </a:lnTo>
                <a:lnTo>
                  <a:pt x="1533163" y="110372"/>
                </a:lnTo>
                <a:lnTo>
                  <a:pt x="1520761" y="94482"/>
                </a:lnTo>
                <a:lnTo>
                  <a:pt x="1503882" y="82782"/>
                </a:lnTo>
                <a:lnTo>
                  <a:pt x="1482978" y="74797"/>
                </a:lnTo>
                <a:lnTo>
                  <a:pt x="1812416" y="74797"/>
                </a:lnTo>
                <a:lnTo>
                  <a:pt x="1812416" y="91561"/>
                </a:lnTo>
                <a:lnTo>
                  <a:pt x="1818131" y="97276"/>
                </a:lnTo>
                <a:lnTo>
                  <a:pt x="1832482" y="97276"/>
                </a:lnTo>
                <a:lnTo>
                  <a:pt x="1838198" y="91434"/>
                </a:lnTo>
                <a:lnTo>
                  <a:pt x="1838198" y="74797"/>
                </a:lnTo>
                <a:lnTo>
                  <a:pt x="2017394" y="74797"/>
                </a:lnTo>
                <a:lnTo>
                  <a:pt x="2019774" y="80367"/>
                </a:lnTo>
                <a:lnTo>
                  <a:pt x="2017569" y="84782"/>
                </a:lnTo>
                <a:lnTo>
                  <a:pt x="2011054" y="87030"/>
                </a:lnTo>
                <a:lnTo>
                  <a:pt x="2000503" y="86100"/>
                </a:lnTo>
                <a:lnTo>
                  <a:pt x="1983061" y="83097"/>
                </a:lnTo>
                <a:lnTo>
                  <a:pt x="1965737" y="81321"/>
                </a:lnTo>
                <a:lnTo>
                  <a:pt x="1947164" y="80258"/>
                </a:lnTo>
                <a:lnTo>
                  <a:pt x="1988169" y="94476"/>
                </a:lnTo>
                <a:lnTo>
                  <a:pt x="2017458" y="111515"/>
                </a:lnTo>
                <a:lnTo>
                  <a:pt x="2035032" y="125817"/>
                </a:lnTo>
                <a:lnTo>
                  <a:pt x="2040889" y="131820"/>
                </a:lnTo>
                <a:lnTo>
                  <a:pt x="2044551" y="119004"/>
                </a:lnTo>
                <a:lnTo>
                  <a:pt x="2046271" y="105689"/>
                </a:lnTo>
                <a:lnTo>
                  <a:pt x="2045301" y="94136"/>
                </a:lnTo>
                <a:lnTo>
                  <a:pt x="2040889" y="86608"/>
                </a:lnTo>
                <a:lnTo>
                  <a:pt x="2052089" y="85788"/>
                </a:lnTo>
                <a:lnTo>
                  <a:pt x="2067242" y="80813"/>
                </a:lnTo>
                <a:lnTo>
                  <a:pt x="2080966" y="74195"/>
                </a:lnTo>
                <a:lnTo>
                  <a:pt x="2087879" y="68447"/>
                </a:lnTo>
                <a:lnTo>
                  <a:pt x="2080966" y="62698"/>
                </a:lnTo>
                <a:lnTo>
                  <a:pt x="2067242" y="56080"/>
                </a:lnTo>
                <a:lnTo>
                  <a:pt x="2052089" y="51105"/>
                </a:lnTo>
                <a:lnTo>
                  <a:pt x="2040889" y="50286"/>
                </a:lnTo>
                <a:lnTo>
                  <a:pt x="2045301" y="42757"/>
                </a:lnTo>
                <a:lnTo>
                  <a:pt x="2046271" y="31204"/>
                </a:lnTo>
                <a:lnTo>
                  <a:pt x="2044551" y="17889"/>
                </a:lnTo>
                <a:lnTo>
                  <a:pt x="2040889" y="5074"/>
                </a:lnTo>
                <a:lnTo>
                  <a:pt x="2035032" y="11076"/>
                </a:lnTo>
                <a:lnTo>
                  <a:pt x="2017458" y="25378"/>
                </a:lnTo>
                <a:lnTo>
                  <a:pt x="1988169" y="42418"/>
                </a:lnTo>
                <a:lnTo>
                  <a:pt x="1947164" y="56636"/>
                </a:lnTo>
                <a:lnTo>
                  <a:pt x="1965737" y="55572"/>
                </a:lnTo>
                <a:lnTo>
                  <a:pt x="1983061" y="53796"/>
                </a:lnTo>
                <a:lnTo>
                  <a:pt x="2000503" y="50794"/>
                </a:lnTo>
                <a:lnTo>
                  <a:pt x="2011179" y="49899"/>
                </a:lnTo>
                <a:lnTo>
                  <a:pt x="2017712" y="52206"/>
                </a:lnTo>
                <a:lnTo>
                  <a:pt x="2019863" y="56634"/>
                </a:lnTo>
                <a:lnTo>
                  <a:pt x="2017394" y="62097"/>
                </a:lnTo>
                <a:lnTo>
                  <a:pt x="1838198" y="62097"/>
                </a:lnTo>
                <a:lnTo>
                  <a:pt x="1838198" y="45333"/>
                </a:lnTo>
                <a:lnTo>
                  <a:pt x="1832482" y="39618"/>
                </a:lnTo>
                <a:lnTo>
                  <a:pt x="1818131" y="39618"/>
                </a:lnTo>
                <a:lnTo>
                  <a:pt x="1812416" y="45460"/>
                </a:lnTo>
                <a:lnTo>
                  <a:pt x="1812416" y="62097"/>
                </a:lnTo>
                <a:lnTo>
                  <a:pt x="1482978" y="62097"/>
                </a:lnTo>
                <a:lnTo>
                  <a:pt x="1503900" y="54111"/>
                </a:lnTo>
                <a:lnTo>
                  <a:pt x="1520809" y="42412"/>
                </a:lnTo>
                <a:lnTo>
                  <a:pt x="1533217" y="26521"/>
                </a:lnTo>
                <a:lnTo>
                  <a:pt x="1540637" y="5963"/>
                </a:lnTo>
                <a:lnTo>
                  <a:pt x="1527169" y="0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585086" y="801115"/>
            <a:ext cx="5974715" cy="23126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065" marR="5080" algn="ctr">
              <a:lnSpc>
                <a:spcPct val="100000"/>
              </a:lnSpc>
              <a:spcBef>
                <a:spcPts val="105"/>
              </a:spcBef>
            </a:pPr>
            <a:r>
              <a:rPr lang="ru-RU" sz="5000" spc="195" dirty="0">
                <a:latin typeface="Times New Roman"/>
                <a:cs typeface="Times New Roman"/>
              </a:rPr>
              <a:t>Работа в системе контроля версий </a:t>
            </a:r>
            <a:r>
              <a:rPr lang="ru-RU" sz="5000" spc="195" dirty="0" err="1">
                <a:latin typeface="Times New Roman"/>
                <a:cs typeface="Times New Roman"/>
              </a:rPr>
              <a:t>Git</a:t>
            </a:r>
            <a:endParaRPr sz="5000" dirty="0">
              <a:latin typeface="Georgia"/>
              <a:cs typeface="Georgi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166110" y="3253866"/>
            <a:ext cx="2810510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1600" spc="5" dirty="0">
                <a:solidFill>
                  <a:srgbClr val="2F0000"/>
                </a:solidFill>
                <a:latin typeface="Roboto"/>
                <a:cs typeface="Roboto"/>
              </a:rPr>
              <a:t>Выполнил:</a:t>
            </a:r>
            <a:r>
              <a:rPr sz="1600" spc="-5" dirty="0">
                <a:solidFill>
                  <a:srgbClr val="2F0000"/>
                </a:solidFill>
                <a:latin typeface="Roboto"/>
                <a:cs typeface="Roboto"/>
              </a:rPr>
              <a:t> Томашевский</a:t>
            </a:r>
            <a:r>
              <a:rPr sz="1600" dirty="0">
                <a:solidFill>
                  <a:srgbClr val="2F0000"/>
                </a:solidFill>
                <a:latin typeface="Roboto"/>
                <a:cs typeface="Roboto"/>
              </a:rPr>
              <a:t> </a:t>
            </a:r>
            <a:r>
              <a:rPr sz="1600" spc="10" dirty="0">
                <a:solidFill>
                  <a:srgbClr val="2F0000"/>
                </a:solidFill>
                <a:latin typeface="Roboto"/>
                <a:cs typeface="Roboto"/>
              </a:rPr>
              <a:t>В.Я</a:t>
            </a:r>
            <a:endParaRPr sz="1600" dirty="0">
              <a:latin typeface="Roboto"/>
              <a:cs typeface="Roboto"/>
            </a:endParaRPr>
          </a:p>
          <a:p>
            <a:pPr marL="1270" algn="ctr">
              <a:lnSpc>
                <a:spcPct val="100000"/>
              </a:lnSpc>
            </a:pPr>
            <a:r>
              <a:rPr sz="1600" spc="-45" dirty="0">
                <a:solidFill>
                  <a:srgbClr val="2F0000"/>
                </a:solidFill>
                <a:latin typeface="Roboto"/>
                <a:cs typeface="Roboto"/>
              </a:rPr>
              <a:t>ИС-402</a:t>
            </a:r>
            <a:endParaRPr sz="1600" dirty="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1501394" y="4038853"/>
            <a:ext cx="633730" cy="553085"/>
            <a:chOff x="1501394" y="4038853"/>
            <a:chExt cx="633730" cy="553085"/>
          </a:xfrm>
        </p:grpSpPr>
        <p:sp>
          <p:nvSpPr>
            <p:cNvPr id="4" name="object 4">
              <a:hlinkClick r:id="rId2" action="ppaction://hlinksldjump"/>
            </p:cNvPr>
            <p:cNvSpPr/>
            <p:nvPr/>
          </p:nvSpPr>
          <p:spPr>
            <a:xfrm>
              <a:off x="1514094" y="405155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263651" y="0"/>
                  </a:moveTo>
                  <a:lnTo>
                    <a:pt x="0" y="263652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6"/>
                  </a:lnTo>
                  <a:lnTo>
                    <a:pt x="263651" y="131826"/>
                  </a:lnTo>
                  <a:lnTo>
                    <a:pt x="263651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514094" y="405155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608076" y="131826"/>
                  </a:moveTo>
                  <a:lnTo>
                    <a:pt x="263651" y="131826"/>
                  </a:lnTo>
                  <a:lnTo>
                    <a:pt x="263651" y="0"/>
                  </a:lnTo>
                  <a:lnTo>
                    <a:pt x="0" y="263652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6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7591045" y="4011784"/>
            <a:ext cx="633730" cy="553085"/>
            <a:chOff x="7798561" y="4038853"/>
            <a:chExt cx="633730" cy="553085"/>
          </a:xfrm>
        </p:grpSpPr>
        <p:sp>
          <p:nvSpPr>
            <p:cNvPr id="7" name="object 7">
              <a:hlinkClick r:id="rId3" action="ppaction://hlinksldjump"/>
            </p:cNvPr>
            <p:cNvSpPr/>
            <p:nvPr/>
          </p:nvSpPr>
          <p:spPr>
            <a:xfrm>
              <a:off x="7811261" y="405155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29" h="527685">
                  <a:moveTo>
                    <a:pt x="344424" y="0"/>
                  </a:moveTo>
                  <a:lnTo>
                    <a:pt x="344424" y="131826"/>
                  </a:lnTo>
                  <a:lnTo>
                    <a:pt x="0" y="131826"/>
                  </a:lnTo>
                  <a:lnTo>
                    <a:pt x="0" y="395478"/>
                  </a:lnTo>
                  <a:lnTo>
                    <a:pt x="344424" y="395478"/>
                  </a:lnTo>
                  <a:lnTo>
                    <a:pt x="344424" y="527304"/>
                  </a:lnTo>
                  <a:lnTo>
                    <a:pt x="608076" y="263652"/>
                  </a:lnTo>
                  <a:lnTo>
                    <a:pt x="344424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811261" y="405155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29" h="527685">
                  <a:moveTo>
                    <a:pt x="0" y="131826"/>
                  </a:moveTo>
                  <a:lnTo>
                    <a:pt x="344424" y="131826"/>
                  </a:lnTo>
                  <a:lnTo>
                    <a:pt x="344424" y="0"/>
                  </a:lnTo>
                  <a:lnTo>
                    <a:pt x="608076" y="263652"/>
                  </a:lnTo>
                  <a:lnTo>
                    <a:pt x="344424" y="527304"/>
                  </a:lnTo>
                  <a:lnTo>
                    <a:pt x="344424" y="395478"/>
                  </a:lnTo>
                  <a:lnTo>
                    <a:pt x="0" y="395478"/>
                  </a:lnTo>
                  <a:lnTo>
                    <a:pt x="0" y="131826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026" name="Picture 2" descr="https://avatars.mds.yandex.net/i?id=5bd991c0692e0accaa18b26c0898b2b8640e7588-10879920-images-thumbs&amp;n=13">
            <a:extLst>
              <a:ext uri="{FF2B5EF4-FFF2-40B4-BE49-F238E27FC236}">
                <a16:creationId xmlns:a16="http://schemas.microsoft.com/office/drawing/2014/main" id="{E7ED215E-A1F5-43C0-A795-DCF605E6A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742950"/>
            <a:ext cx="4429125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D966ADA-BE6A-4EAE-B7D3-E85AB5C830B8}"/>
              </a:ext>
            </a:extLst>
          </p:cNvPr>
          <p:cNvSpPr/>
          <p:nvPr/>
        </p:nvSpPr>
        <p:spPr>
          <a:xfrm>
            <a:off x="4876800" y="1123950"/>
            <a:ext cx="344151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/>
              <a:t>Git</a:t>
            </a:r>
            <a:r>
              <a:rPr lang="ru-RU" dirty="0"/>
              <a:t> использует набор конфигурационных файлов для изменения стандартного поведения, если это необходимо. Вначале, </a:t>
            </a:r>
            <a:r>
              <a:rPr lang="ru-RU" dirty="0" err="1"/>
              <a:t>Git</a:t>
            </a:r>
            <a:r>
              <a:rPr lang="ru-RU" dirty="0"/>
              <a:t> ищет настройки в файле /</a:t>
            </a:r>
            <a:r>
              <a:rPr lang="ru-RU" dirty="0" err="1"/>
              <a:t>etc</a:t>
            </a:r>
            <a:r>
              <a:rPr lang="ru-RU" dirty="0"/>
              <a:t>/</a:t>
            </a:r>
            <a:r>
              <a:rPr lang="ru-RU" dirty="0" err="1"/>
              <a:t>gitconfig</a:t>
            </a:r>
            <a:r>
              <a:rPr lang="ru-RU" dirty="0"/>
              <a:t>, который содержит настройки для всех пользователей в системе и всех репозиториев. </a:t>
            </a:r>
          </a:p>
        </p:txBody>
      </p:sp>
      <p:sp>
        <p:nvSpPr>
          <p:cNvPr id="17" name="Управляющая кнопка: &quot;На главную&quot; 16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4EEC0BAF-1510-4323-AF42-DA0FCFCD6E68}"/>
              </a:ext>
            </a:extLst>
          </p:cNvPr>
          <p:cNvSpPr/>
          <p:nvPr/>
        </p:nvSpPr>
        <p:spPr>
          <a:xfrm>
            <a:off x="278114" y="219101"/>
            <a:ext cx="513848" cy="449731"/>
          </a:xfrm>
          <a:prstGeom prst="actionButtonHome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Управляющая кнопка: &quot;В начало&quot; 17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6A5D6E0D-D72C-4CF7-AAC4-AD3EB964E206}"/>
              </a:ext>
            </a:extLst>
          </p:cNvPr>
          <p:cNvSpPr/>
          <p:nvPr/>
        </p:nvSpPr>
        <p:spPr>
          <a:xfrm>
            <a:off x="724409" y="4011784"/>
            <a:ext cx="607060" cy="607222"/>
          </a:xfrm>
          <a:prstGeom prst="actionButtonBeginning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Управляющая кнопка: &quot;В конец&quot; 18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23DFE4AC-A2D1-4FD5-AFC9-307F37E194B2}"/>
              </a:ext>
            </a:extLst>
          </p:cNvPr>
          <p:cNvSpPr/>
          <p:nvPr/>
        </p:nvSpPr>
        <p:spPr>
          <a:xfrm>
            <a:off x="8352238" y="3983526"/>
            <a:ext cx="607060" cy="609600"/>
          </a:xfrm>
          <a:prstGeom prst="actionButtonEnd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27985" marR="5080">
              <a:lnSpc>
                <a:spcPct val="100000"/>
              </a:lnSpc>
              <a:spcBef>
                <a:spcPts val="95"/>
              </a:spcBef>
            </a:pPr>
            <a:r>
              <a:rPr lang="ru-RU" spc="30" dirty="0"/>
              <a:t>Создание репозитория в </a:t>
            </a:r>
            <a:r>
              <a:rPr lang="en-GB" spc="30" dirty="0"/>
              <a:t>Git</a:t>
            </a:r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388363" y="1909572"/>
            <a:ext cx="1434465" cy="1324610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01600" rIns="0" bIns="0" rtlCol="0">
            <a:spAutoFit/>
          </a:bodyPr>
          <a:lstStyle/>
          <a:p>
            <a:pPr marL="288290">
              <a:lnSpc>
                <a:spcPct val="100000"/>
              </a:lnSpc>
              <a:spcBef>
                <a:spcPts val="800"/>
              </a:spcBef>
            </a:pPr>
            <a:r>
              <a:rPr sz="6000" b="1" spc="30" dirty="0">
                <a:solidFill>
                  <a:srgbClr val="EBE9DC"/>
                </a:solidFill>
                <a:latin typeface="Arial"/>
                <a:cs typeface="Arial"/>
              </a:rPr>
              <a:t>05</a:t>
            </a:r>
            <a:endParaRPr sz="6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1307846" y="3779773"/>
            <a:ext cx="633730" cy="553085"/>
            <a:chOff x="1307846" y="3779773"/>
            <a:chExt cx="633730" cy="553085"/>
          </a:xfrm>
        </p:grpSpPr>
        <p:sp>
          <p:nvSpPr>
            <p:cNvPr id="4" name="object 4">
              <a:hlinkClick r:id="rId2" action="ppaction://hlinksldjump"/>
            </p:cNvPr>
            <p:cNvSpPr/>
            <p:nvPr/>
          </p:nvSpPr>
          <p:spPr>
            <a:xfrm>
              <a:off x="1320546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263651" y="0"/>
                  </a:moveTo>
                  <a:lnTo>
                    <a:pt x="0" y="263651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5"/>
                  </a:lnTo>
                  <a:lnTo>
                    <a:pt x="263651" y="131825"/>
                  </a:lnTo>
                  <a:lnTo>
                    <a:pt x="263651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320546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608076" y="131825"/>
                  </a:moveTo>
                  <a:lnTo>
                    <a:pt x="263651" y="131825"/>
                  </a:lnTo>
                  <a:lnTo>
                    <a:pt x="263651" y="0"/>
                  </a:lnTo>
                  <a:lnTo>
                    <a:pt x="0" y="263651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7506589" y="3752690"/>
            <a:ext cx="633730" cy="553085"/>
            <a:chOff x="7798561" y="3779773"/>
            <a:chExt cx="633730" cy="553085"/>
          </a:xfrm>
        </p:grpSpPr>
        <p:sp>
          <p:nvSpPr>
            <p:cNvPr id="7" name="object 7">
              <a:hlinkClick r:id="rId3" action="ppaction://hlinksldjump"/>
            </p:cNvPr>
            <p:cNvSpPr/>
            <p:nvPr/>
          </p:nvSpPr>
          <p:spPr>
            <a:xfrm>
              <a:off x="7811261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29" h="527685">
                  <a:moveTo>
                    <a:pt x="344424" y="0"/>
                  </a:moveTo>
                  <a:lnTo>
                    <a:pt x="344424" y="131825"/>
                  </a:lnTo>
                  <a:lnTo>
                    <a:pt x="0" y="131825"/>
                  </a:lnTo>
                  <a:lnTo>
                    <a:pt x="0" y="395478"/>
                  </a:lnTo>
                  <a:lnTo>
                    <a:pt x="344424" y="395478"/>
                  </a:lnTo>
                  <a:lnTo>
                    <a:pt x="344424" y="527304"/>
                  </a:lnTo>
                  <a:lnTo>
                    <a:pt x="608076" y="263651"/>
                  </a:lnTo>
                  <a:lnTo>
                    <a:pt x="344424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7811261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29" h="527685">
                  <a:moveTo>
                    <a:pt x="0" y="131825"/>
                  </a:moveTo>
                  <a:lnTo>
                    <a:pt x="344424" y="131825"/>
                  </a:lnTo>
                  <a:lnTo>
                    <a:pt x="344424" y="0"/>
                  </a:lnTo>
                  <a:lnTo>
                    <a:pt x="608076" y="263651"/>
                  </a:lnTo>
                  <a:lnTo>
                    <a:pt x="344424" y="527304"/>
                  </a:lnTo>
                  <a:lnTo>
                    <a:pt x="344424" y="395478"/>
                  </a:lnTo>
                  <a:lnTo>
                    <a:pt x="0" y="395478"/>
                  </a:lnTo>
                  <a:lnTo>
                    <a:pt x="0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A5EF97C-0535-4991-8FCD-6951A2F396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7220" y="971550"/>
            <a:ext cx="2095500" cy="24765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199B8A5-E535-4DD5-A360-A390029802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4800" y="2847975"/>
            <a:ext cx="2790825" cy="523875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80A29FA2-04C6-4409-9F51-666F390F81E2}"/>
              </a:ext>
            </a:extLst>
          </p:cNvPr>
          <p:cNvSpPr/>
          <p:nvPr/>
        </p:nvSpPr>
        <p:spPr>
          <a:xfrm>
            <a:off x="4114800" y="1031076"/>
            <a:ext cx="297180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Если вы хотите добавить под </a:t>
            </a:r>
            <a:r>
              <a:rPr lang="ru-RU" dirty="0" err="1"/>
              <a:t>версионный</a:t>
            </a:r>
            <a:r>
              <a:rPr lang="ru-RU" dirty="0"/>
              <a:t> контроль существующие файлы, вам стоит добавить их в индекс и осуществить первый </a:t>
            </a:r>
            <a:r>
              <a:rPr lang="ru-RU" dirty="0" err="1"/>
              <a:t>коммит</a:t>
            </a:r>
            <a:r>
              <a:rPr lang="ru-RU" dirty="0"/>
              <a:t> изменений. </a:t>
            </a:r>
          </a:p>
        </p:txBody>
      </p:sp>
      <p:sp>
        <p:nvSpPr>
          <p:cNvPr id="14" name="Управляющая кнопка: &quot;На главную&quot; 13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6E2A6CE9-83E7-4377-922B-30050C3F4D7D}"/>
              </a:ext>
            </a:extLst>
          </p:cNvPr>
          <p:cNvSpPr/>
          <p:nvPr/>
        </p:nvSpPr>
        <p:spPr>
          <a:xfrm>
            <a:off x="278114" y="219101"/>
            <a:ext cx="513848" cy="449731"/>
          </a:xfrm>
          <a:prstGeom prst="actionButtonHome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Управляющая кнопка: &quot;В начало&quot; 14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481F0CDA-8539-40DB-9023-4EBE33BE807A}"/>
              </a:ext>
            </a:extLst>
          </p:cNvPr>
          <p:cNvSpPr/>
          <p:nvPr/>
        </p:nvSpPr>
        <p:spPr>
          <a:xfrm>
            <a:off x="539415" y="3712936"/>
            <a:ext cx="607060" cy="607222"/>
          </a:xfrm>
          <a:prstGeom prst="actionButtonBeginning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Управляющая кнопка: &quot;В конец&quot; 15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CF2F1A58-9C39-453E-8E64-FEAF60FB26BD}"/>
              </a:ext>
            </a:extLst>
          </p:cNvPr>
          <p:cNvSpPr/>
          <p:nvPr/>
        </p:nvSpPr>
        <p:spPr>
          <a:xfrm>
            <a:off x="8382000" y="3740633"/>
            <a:ext cx="607060" cy="609600"/>
          </a:xfrm>
          <a:prstGeom prst="actionButtonEnd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23208" y="1441196"/>
            <a:ext cx="3463925" cy="1854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lang="ru-RU" spc="20" dirty="0"/>
              <a:t>Добавление файлов в репозиторий</a:t>
            </a:r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388363" y="1909572"/>
            <a:ext cx="1434465" cy="1324610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01600" rIns="0" bIns="0" rtlCol="0">
            <a:spAutoFit/>
          </a:bodyPr>
          <a:lstStyle/>
          <a:p>
            <a:pPr marL="288290">
              <a:lnSpc>
                <a:spcPct val="100000"/>
              </a:lnSpc>
              <a:spcBef>
                <a:spcPts val="800"/>
              </a:spcBef>
            </a:pPr>
            <a:r>
              <a:rPr sz="6000" b="1" spc="30" dirty="0">
                <a:solidFill>
                  <a:srgbClr val="EBE9DC"/>
                </a:solidFill>
                <a:latin typeface="Arial"/>
                <a:cs typeface="Arial"/>
              </a:rPr>
              <a:t>06</a:t>
            </a:r>
            <a:endParaRPr sz="6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1307846" y="3779773"/>
            <a:ext cx="633730" cy="553085"/>
            <a:chOff x="1307846" y="3779773"/>
            <a:chExt cx="633730" cy="553085"/>
          </a:xfrm>
        </p:grpSpPr>
        <p:sp>
          <p:nvSpPr>
            <p:cNvPr id="4" name="object 4">
              <a:hlinkClick r:id="rId2" action="ppaction://hlinksldjump"/>
            </p:cNvPr>
            <p:cNvSpPr/>
            <p:nvPr/>
          </p:nvSpPr>
          <p:spPr>
            <a:xfrm>
              <a:off x="1320546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263651" y="0"/>
                  </a:moveTo>
                  <a:lnTo>
                    <a:pt x="0" y="263651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5"/>
                  </a:lnTo>
                  <a:lnTo>
                    <a:pt x="263651" y="131825"/>
                  </a:lnTo>
                  <a:lnTo>
                    <a:pt x="263651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320546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608076" y="131825"/>
                  </a:moveTo>
                  <a:lnTo>
                    <a:pt x="263651" y="131825"/>
                  </a:lnTo>
                  <a:lnTo>
                    <a:pt x="263651" y="0"/>
                  </a:lnTo>
                  <a:lnTo>
                    <a:pt x="0" y="263651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7597930" y="3767073"/>
            <a:ext cx="632460" cy="553085"/>
            <a:chOff x="7865618" y="3779773"/>
            <a:chExt cx="632460" cy="553085"/>
          </a:xfrm>
        </p:grpSpPr>
        <p:sp>
          <p:nvSpPr>
            <p:cNvPr id="7" name="object 7">
              <a:hlinkClick r:id="rId3" action="ppaction://hlinksldjump"/>
            </p:cNvPr>
            <p:cNvSpPr/>
            <p:nvPr/>
          </p:nvSpPr>
          <p:spPr>
            <a:xfrm>
              <a:off x="7878318" y="3792473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59" h="527685">
                  <a:moveTo>
                    <a:pt x="342900" y="0"/>
                  </a:moveTo>
                  <a:lnTo>
                    <a:pt x="342900" y="131825"/>
                  </a:lnTo>
                  <a:lnTo>
                    <a:pt x="0" y="131825"/>
                  </a:lnTo>
                  <a:lnTo>
                    <a:pt x="0" y="395478"/>
                  </a:lnTo>
                  <a:lnTo>
                    <a:pt x="342900" y="395478"/>
                  </a:lnTo>
                  <a:lnTo>
                    <a:pt x="342900" y="527304"/>
                  </a:lnTo>
                  <a:lnTo>
                    <a:pt x="606551" y="263651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7878318" y="3792473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59" h="527685">
                  <a:moveTo>
                    <a:pt x="0" y="131825"/>
                  </a:moveTo>
                  <a:lnTo>
                    <a:pt x="342900" y="131825"/>
                  </a:lnTo>
                  <a:lnTo>
                    <a:pt x="342900" y="0"/>
                  </a:lnTo>
                  <a:lnTo>
                    <a:pt x="606551" y="263651"/>
                  </a:lnTo>
                  <a:lnTo>
                    <a:pt x="342900" y="527304"/>
                  </a:lnTo>
                  <a:lnTo>
                    <a:pt x="342900" y="395478"/>
                  </a:lnTo>
                  <a:lnTo>
                    <a:pt x="0" y="395478"/>
                  </a:lnTo>
                  <a:lnTo>
                    <a:pt x="0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5AE4837-F30C-43BD-BA40-E15614921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798730"/>
            <a:ext cx="5614924" cy="2739573"/>
          </a:xfrm>
          <a:prstGeom prst="rect">
            <a:avLst/>
          </a:prstGeom>
        </p:spPr>
      </p:pic>
      <p:sp>
        <p:nvSpPr>
          <p:cNvPr id="10" name="Управляющая кнопка: &quot;На главную&quot; 9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B5CBDCAB-DB48-4329-85B2-51DD4D32F1DB}"/>
              </a:ext>
            </a:extLst>
          </p:cNvPr>
          <p:cNvSpPr/>
          <p:nvPr/>
        </p:nvSpPr>
        <p:spPr>
          <a:xfrm>
            <a:off x="278114" y="219101"/>
            <a:ext cx="513848" cy="449731"/>
          </a:xfrm>
          <a:prstGeom prst="actionButtonHome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Управляющая кнопка: &quot;В начало&quot;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88885281-F53A-4F09-A4FE-F30BDCE50109}"/>
              </a:ext>
            </a:extLst>
          </p:cNvPr>
          <p:cNvSpPr/>
          <p:nvPr/>
        </p:nvSpPr>
        <p:spPr>
          <a:xfrm>
            <a:off x="566112" y="3712936"/>
            <a:ext cx="607060" cy="607222"/>
          </a:xfrm>
          <a:prstGeom prst="actionButtonBeginning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Управляющая кнопка: &quot;В конец&quot; 11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7B157589-5986-4D4B-B785-200FB10B6D9B}"/>
              </a:ext>
            </a:extLst>
          </p:cNvPr>
          <p:cNvSpPr/>
          <p:nvPr/>
        </p:nvSpPr>
        <p:spPr>
          <a:xfrm>
            <a:off x="8382000" y="3752690"/>
            <a:ext cx="607060" cy="609600"/>
          </a:xfrm>
          <a:prstGeom prst="actionButtonEnd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81400" y="1909572"/>
            <a:ext cx="4281170" cy="124328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lang="ru-RU" spc="-25" dirty="0"/>
              <a:t>Фиксация изменений в </a:t>
            </a:r>
            <a:r>
              <a:rPr lang="en-GB" spc="-25" dirty="0"/>
              <a:t>Git</a:t>
            </a:r>
            <a:endParaRPr spc="5" dirty="0"/>
          </a:p>
        </p:txBody>
      </p:sp>
      <p:sp>
        <p:nvSpPr>
          <p:cNvPr id="3" name="object 3"/>
          <p:cNvSpPr txBox="1"/>
          <p:nvPr/>
        </p:nvSpPr>
        <p:spPr>
          <a:xfrm>
            <a:off x="1380744" y="1909572"/>
            <a:ext cx="1435735" cy="1324610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01600" rIns="0" bIns="0" rtlCol="0">
            <a:spAutoFit/>
          </a:bodyPr>
          <a:lstStyle/>
          <a:p>
            <a:pPr marL="288925">
              <a:lnSpc>
                <a:spcPct val="100000"/>
              </a:lnSpc>
              <a:spcBef>
                <a:spcPts val="800"/>
              </a:spcBef>
            </a:pPr>
            <a:r>
              <a:rPr sz="6000" b="1" spc="30" dirty="0">
                <a:solidFill>
                  <a:srgbClr val="EBE9DC"/>
                </a:solidFill>
                <a:latin typeface="Arial"/>
                <a:cs typeface="Arial"/>
              </a:rPr>
              <a:t>0</a:t>
            </a:r>
            <a:r>
              <a:rPr lang="ru-RU" sz="6000" b="1" spc="30" dirty="0">
                <a:solidFill>
                  <a:srgbClr val="EBE9DC"/>
                </a:solidFill>
                <a:latin typeface="Arial"/>
                <a:cs typeface="Arial"/>
              </a:rPr>
              <a:t>7</a:t>
            </a:r>
            <a:endParaRPr sz="60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1509013" y="4084573"/>
            <a:ext cx="632460" cy="553085"/>
            <a:chOff x="1509013" y="4084573"/>
            <a:chExt cx="632460" cy="553085"/>
          </a:xfrm>
        </p:grpSpPr>
        <p:sp>
          <p:nvSpPr>
            <p:cNvPr id="4" name="object 4">
              <a:hlinkClick r:id="rId2" action="ppaction://hlinksldjump"/>
            </p:cNvPr>
            <p:cNvSpPr/>
            <p:nvPr/>
          </p:nvSpPr>
          <p:spPr>
            <a:xfrm>
              <a:off x="1521713" y="4097273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60" h="527685">
                  <a:moveTo>
                    <a:pt x="263652" y="0"/>
                  </a:moveTo>
                  <a:lnTo>
                    <a:pt x="0" y="263652"/>
                  </a:lnTo>
                  <a:lnTo>
                    <a:pt x="263652" y="527304"/>
                  </a:lnTo>
                  <a:lnTo>
                    <a:pt x="263652" y="395477"/>
                  </a:lnTo>
                  <a:lnTo>
                    <a:pt x="606552" y="395477"/>
                  </a:lnTo>
                  <a:lnTo>
                    <a:pt x="606552" y="131825"/>
                  </a:lnTo>
                  <a:lnTo>
                    <a:pt x="263652" y="131825"/>
                  </a:lnTo>
                  <a:lnTo>
                    <a:pt x="263652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521713" y="4097273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60" h="527685">
                  <a:moveTo>
                    <a:pt x="606552" y="131825"/>
                  </a:moveTo>
                  <a:lnTo>
                    <a:pt x="263652" y="131825"/>
                  </a:lnTo>
                  <a:lnTo>
                    <a:pt x="263652" y="0"/>
                  </a:lnTo>
                  <a:lnTo>
                    <a:pt x="0" y="263652"/>
                  </a:lnTo>
                  <a:lnTo>
                    <a:pt x="263652" y="527304"/>
                  </a:lnTo>
                  <a:lnTo>
                    <a:pt x="263652" y="395477"/>
                  </a:lnTo>
                  <a:lnTo>
                    <a:pt x="606552" y="395477"/>
                  </a:lnTo>
                  <a:lnTo>
                    <a:pt x="606552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7622287" y="4064596"/>
            <a:ext cx="633730" cy="553085"/>
            <a:chOff x="7798561" y="4084573"/>
            <a:chExt cx="633730" cy="553085"/>
          </a:xfrm>
        </p:grpSpPr>
        <p:sp>
          <p:nvSpPr>
            <p:cNvPr id="7" name="object 7">
              <a:hlinkClick r:id="rId3" action="ppaction://hlinksldjump"/>
            </p:cNvPr>
            <p:cNvSpPr/>
            <p:nvPr/>
          </p:nvSpPr>
          <p:spPr>
            <a:xfrm>
              <a:off x="7811261" y="40972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29" h="527685">
                  <a:moveTo>
                    <a:pt x="344424" y="0"/>
                  </a:moveTo>
                  <a:lnTo>
                    <a:pt x="344424" y="131825"/>
                  </a:lnTo>
                  <a:lnTo>
                    <a:pt x="0" y="131825"/>
                  </a:lnTo>
                  <a:lnTo>
                    <a:pt x="0" y="395477"/>
                  </a:lnTo>
                  <a:lnTo>
                    <a:pt x="344424" y="395477"/>
                  </a:lnTo>
                  <a:lnTo>
                    <a:pt x="344424" y="527304"/>
                  </a:lnTo>
                  <a:lnTo>
                    <a:pt x="608076" y="263652"/>
                  </a:lnTo>
                  <a:lnTo>
                    <a:pt x="344424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7811261" y="40972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29" h="527685">
                  <a:moveTo>
                    <a:pt x="0" y="131825"/>
                  </a:moveTo>
                  <a:lnTo>
                    <a:pt x="344424" y="131825"/>
                  </a:lnTo>
                  <a:lnTo>
                    <a:pt x="344424" y="0"/>
                  </a:lnTo>
                  <a:lnTo>
                    <a:pt x="608076" y="263652"/>
                  </a:lnTo>
                  <a:lnTo>
                    <a:pt x="344424" y="527304"/>
                  </a:lnTo>
                  <a:lnTo>
                    <a:pt x="344424" y="395477"/>
                  </a:lnTo>
                  <a:lnTo>
                    <a:pt x="0" y="395477"/>
                  </a:lnTo>
                  <a:lnTo>
                    <a:pt x="0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1F9CC86-D12F-474A-A902-A7A3DB622BCC}"/>
              </a:ext>
            </a:extLst>
          </p:cNvPr>
          <p:cNvSpPr/>
          <p:nvPr/>
        </p:nvSpPr>
        <p:spPr>
          <a:xfrm>
            <a:off x="2743200" y="514350"/>
            <a:ext cx="40386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Фиксация изменений выполняется с помощью команды </a:t>
            </a:r>
            <a:r>
              <a:rPr lang="ru-RU" dirty="0" err="1"/>
              <a:t>commit</a:t>
            </a:r>
            <a:r>
              <a:rPr lang="ru-RU" dirty="0"/>
              <a:t>. Вам нужно указать что было изменено с помощью небольшого комментария, буквально в несколько предложений. Хорошая практика выполнять фиксацию перед каждым серьезным изменением.</a:t>
            </a:r>
          </a:p>
          <a:p>
            <a:r>
              <a:rPr lang="ru-RU" dirty="0"/>
              <a:t>Таким образом, вы будете хранить все версии проекта, от самой первой и до текущей, а также сможете знать что, когда и где было изменено. Чтобы создать свой первый </a:t>
            </a:r>
            <a:r>
              <a:rPr lang="ru-RU" dirty="0" err="1"/>
              <a:t>коммит</a:t>
            </a:r>
            <a:r>
              <a:rPr lang="ru-RU" dirty="0"/>
              <a:t> выполните:</a:t>
            </a:r>
          </a:p>
          <a:p>
            <a:r>
              <a:rPr lang="ru-RU" b="1" dirty="0" err="1"/>
              <a:t>git</a:t>
            </a:r>
            <a:r>
              <a:rPr lang="ru-RU" b="1" dirty="0"/>
              <a:t> </a:t>
            </a:r>
            <a:r>
              <a:rPr lang="ru-RU" b="1" dirty="0" err="1"/>
              <a:t>commit</a:t>
            </a:r>
            <a:r>
              <a:rPr lang="ru-RU" b="1" dirty="0"/>
              <a:t> -m "</a:t>
            </a:r>
            <a:r>
              <a:rPr lang="ru-RU" b="1" dirty="0" err="1"/>
              <a:t>Initial</a:t>
            </a:r>
            <a:r>
              <a:rPr lang="ru-RU" b="1" dirty="0"/>
              <a:t> </a:t>
            </a:r>
            <a:r>
              <a:rPr lang="ru-RU" b="1" dirty="0" err="1"/>
              <a:t>Commit</a:t>
            </a:r>
            <a:r>
              <a:rPr lang="ru-RU" b="1" dirty="0"/>
              <a:t>" -a.</a:t>
            </a:r>
          </a:p>
        </p:txBody>
      </p:sp>
      <p:sp>
        <p:nvSpPr>
          <p:cNvPr id="10" name="Управляющая кнопка: &quot;На главную&quot; 9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13F301CA-2CF8-4586-8DC9-333FA6DDC129}"/>
              </a:ext>
            </a:extLst>
          </p:cNvPr>
          <p:cNvSpPr/>
          <p:nvPr/>
        </p:nvSpPr>
        <p:spPr>
          <a:xfrm>
            <a:off x="278114" y="219101"/>
            <a:ext cx="513848" cy="449731"/>
          </a:xfrm>
          <a:prstGeom prst="actionButtonHome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Управляющая кнопка: &quot;В начало&quot;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CC7EE231-3B67-40EA-A477-56D066A0FCF4}"/>
              </a:ext>
            </a:extLst>
          </p:cNvPr>
          <p:cNvSpPr/>
          <p:nvPr/>
        </p:nvSpPr>
        <p:spPr>
          <a:xfrm>
            <a:off x="724409" y="4057504"/>
            <a:ext cx="607060" cy="607222"/>
          </a:xfrm>
          <a:prstGeom prst="actionButtonBeginning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Управляющая кнопка: &quot;В конец&quot; 11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ACBA0FC0-9264-4462-AA5F-6DA0E45607D9}"/>
              </a:ext>
            </a:extLst>
          </p:cNvPr>
          <p:cNvSpPr/>
          <p:nvPr/>
        </p:nvSpPr>
        <p:spPr>
          <a:xfrm>
            <a:off x="8429508" y="4036338"/>
            <a:ext cx="607060" cy="609600"/>
          </a:xfrm>
          <a:prstGeom prst="actionButtonEnd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86200" y="1909572"/>
            <a:ext cx="3464560" cy="18588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lang="ru-RU" sz="4000" b="1" spc="55" dirty="0">
                <a:solidFill>
                  <a:srgbClr val="2F0000"/>
                </a:solidFill>
                <a:latin typeface="Cambria"/>
                <a:cs typeface="Cambria"/>
              </a:rPr>
              <a:t>Откат изменений в </a:t>
            </a:r>
            <a:r>
              <a:rPr lang="en-GB" sz="4000" b="1" spc="55" dirty="0">
                <a:solidFill>
                  <a:srgbClr val="2F0000"/>
                </a:solidFill>
                <a:latin typeface="Cambria"/>
                <a:cs typeface="Cambria"/>
              </a:rPr>
              <a:t>Git</a:t>
            </a:r>
            <a:endParaRPr sz="4000" dirty="0">
              <a:latin typeface="Cambria"/>
              <a:cs typeface="Cambria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ADA0E17-98C3-4A2D-8A0D-7BA8297F9F11}"/>
              </a:ext>
            </a:extLst>
          </p:cNvPr>
          <p:cNvSpPr/>
          <p:nvPr/>
        </p:nvSpPr>
        <p:spPr>
          <a:xfrm>
            <a:off x="1076207" y="2126904"/>
            <a:ext cx="1434066" cy="1424178"/>
          </a:xfrm>
          <a:prstGeom prst="rect">
            <a:avLst/>
          </a:prstGeom>
          <a:solidFill>
            <a:srgbClr val="9F8E73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ru-RU" sz="6000" b="1" dirty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1307846" y="3779773"/>
            <a:ext cx="633730" cy="553085"/>
            <a:chOff x="1307846" y="3779773"/>
            <a:chExt cx="633730" cy="553085"/>
          </a:xfrm>
        </p:grpSpPr>
        <p:sp>
          <p:nvSpPr>
            <p:cNvPr id="4" name="object 4">
              <a:hlinkClick r:id="rId2" action="ppaction://hlinksldjump"/>
            </p:cNvPr>
            <p:cNvSpPr/>
            <p:nvPr/>
          </p:nvSpPr>
          <p:spPr>
            <a:xfrm>
              <a:off x="1320546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263651" y="0"/>
                  </a:moveTo>
                  <a:lnTo>
                    <a:pt x="0" y="263651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5"/>
                  </a:lnTo>
                  <a:lnTo>
                    <a:pt x="263651" y="131825"/>
                  </a:lnTo>
                  <a:lnTo>
                    <a:pt x="263651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320546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608076" y="131825"/>
                  </a:moveTo>
                  <a:lnTo>
                    <a:pt x="263651" y="131825"/>
                  </a:lnTo>
                  <a:lnTo>
                    <a:pt x="263651" y="0"/>
                  </a:lnTo>
                  <a:lnTo>
                    <a:pt x="0" y="263651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7620000" y="3792473"/>
            <a:ext cx="632460" cy="553085"/>
            <a:chOff x="7812278" y="3775202"/>
            <a:chExt cx="632460" cy="553085"/>
          </a:xfrm>
        </p:grpSpPr>
        <p:sp>
          <p:nvSpPr>
            <p:cNvPr id="7" name="object 7">
              <a:hlinkClick r:id="rId3" action="ppaction://hlinksldjump"/>
            </p:cNvPr>
            <p:cNvSpPr/>
            <p:nvPr/>
          </p:nvSpPr>
          <p:spPr>
            <a:xfrm>
              <a:off x="7824978" y="3787902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59" h="527685">
                  <a:moveTo>
                    <a:pt x="342900" y="0"/>
                  </a:moveTo>
                  <a:lnTo>
                    <a:pt x="342900" y="131826"/>
                  </a:lnTo>
                  <a:lnTo>
                    <a:pt x="0" y="131826"/>
                  </a:lnTo>
                  <a:lnTo>
                    <a:pt x="0" y="395478"/>
                  </a:lnTo>
                  <a:lnTo>
                    <a:pt x="342900" y="395478"/>
                  </a:lnTo>
                  <a:lnTo>
                    <a:pt x="342900" y="527304"/>
                  </a:lnTo>
                  <a:lnTo>
                    <a:pt x="606551" y="263652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7824978" y="3787902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59" h="527685">
                  <a:moveTo>
                    <a:pt x="0" y="131826"/>
                  </a:moveTo>
                  <a:lnTo>
                    <a:pt x="342900" y="131826"/>
                  </a:lnTo>
                  <a:lnTo>
                    <a:pt x="342900" y="0"/>
                  </a:lnTo>
                  <a:lnTo>
                    <a:pt x="606551" y="263652"/>
                  </a:lnTo>
                  <a:lnTo>
                    <a:pt x="342900" y="527304"/>
                  </a:lnTo>
                  <a:lnTo>
                    <a:pt x="342900" y="395478"/>
                  </a:lnTo>
                  <a:lnTo>
                    <a:pt x="0" y="395478"/>
                  </a:lnTo>
                  <a:lnTo>
                    <a:pt x="0" y="131826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CE1856-B0F8-4D0B-841B-3CE8AAA6B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895350"/>
            <a:ext cx="6172200" cy="800100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0236B72-F94A-4720-A422-B82CA1403373}"/>
              </a:ext>
            </a:extLst>
          </p:cNvPr>
          <p:cNvSpPr/>
          <p:nvPr/>
        </p:nvSpPr>
        <p:spPr>
          <a:xfrm>
            <a:off x="1945562" y="188595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Замечание: </a:t>
            </a:r>
            <a:r>
              <a:rPr lang="ru-RU" b="1" dirty="0" err="1"/>
              <a:t>git</a:t>
            </a:r>
            <a:r>
              <a:rPr lang="ru-RU" b="1" dirty="0"/>
              <a:t> </a:t>
            </a:r>
            <a:r>
              <a:rPr lang="ru-RU" b="1" dirty="0" err="1"/>
              <a:t>revert</a:t>
            </a:r>
            <a:r>
              <a:rPr lang="ru-RU" b="1" dirty="0"/>
              <a:t> </a:t>
            </a:r>
            <a:r>
              <a:rPr lang="ru-RU" dirty="0"/>
              <a:t>используется для записи некоторых новых </a:t>
            </a:r>
            <a:r>
              <a:rPr lang="ru-RU" dirty="0" err="1"/>
              <a:t>коммитов</a:t>
            </a:r>
            <a:r>
              <a:rPr lang="ru-RU" dirty="0"/>
              <a:t>, чтобы отменить некоторых более ранних </a:t>
            </a:r>
            <a:r>
              <a:rPr lang="ru-RU" dirty="0" err="1"/>
              <a:t>коммитов</a:t>
            </a:r>
            <a:r>
              <a:rPr lang="ru-RU" dirty="0"/>
              <a:t>.</a:t>
            </a:r>
          </a:p>
        </p:txBody>
      </p:sp>
      <p:sp>
        <p:nvSpPr>
          <p:cNvPr id="11" name="Управляющая кнопка: &quot;На главную&quot;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9FD9891D-993A-4327-AFA9-46E022FFB859}"/>
              </a:ext>
            </a:extLst>
          </p:cNvPr>
          <p:cNvSpPr/>
          <p:nvPr/>
        </p:nvSpPr>
        <p:spPr>
          <a:xfrm>
            <a:off x="278114" y="219101"/>
            <a:ext cx="513848" cy="449731"/>
          </a:xfrm>
          <a:prstGeom prst="actionButtonHome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Управляющая кнопка: &quot;В начало&quot; 11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65591BD8-B491-401F-94FA-57F0F8CCD54E}"/>
              </a:ext>
            </a:extLst>
          </p:cNvPr>
          <p:cNvSpPr/>
          <p:nvPr/>
        </p:nvSpPr>
        <p:spPr>
          <a:xfrm>
            <a:off x="488432" y="3718527"/>
            <a:ext cx="607060" cy="607222"/>
          </a:xfrm>
          <a:prstGeom prst="actionButtonBeginning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Управляющая кнопка: &quot;В конец&quot; 12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DAF33E89-653A-4329-8FAF-B265A4030E8F}"/>
              </a:ext>
            </a:extLst>
          </p:cNvPr>
          <p:cNvSpPr/>
          <p:nvPr/>
        </p:nvSpPr>
        <p:spPr>
          <a:xfrm>
            <a:off x="8382000" y="3752690"/>
            <a:ext cx="607060" cy="609600"/>
          </a:xfrm>
          <a:prstGeom prst="actionButtonEnd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23208" y="2660650"/>
            <a:ext cx="20364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spc="-25" dirty="0">
                <a:solidFill>
                  <a:srgbClr val="2F0000"/>
                </a:solidFill>
                <a:latin typeface="Cambria"/>
                <a:cs typeface="Cambria"/>
              </a:rPr>
              <a:t>Выво</a:t>
            </a:r>
            <a:r>
              <a:rPr sz="4000" b="1" spc="-45" dirty="0">
                <a:solidFill>
                  <a:srgbClr val="2F0000"/>
                </a:solidFill>
                <a:latin typeface="Cambria"/>
                <a:cs typeface="Cambria"/>
              </a:rPr>
              <a:t>д</a:t>
            </a:r>
            <a:r>
              <a:rPr sz="4000" b="1" spc="25" dirty="0">
                <a:solidFill>
                  <a:srgbClr val="2F0000"/>
                </a:solidFill>
                <a:latin typeface="Cambria"/>
                <a:cs typeface="Cambria"/>
              </a:rPr>
              <a:t>ы</a:t>
            </a:r>
            <a:endParaRPr sz="4000" dirty="0">
              <a:latin typeface="Cambria"/>
              <a:cs typeface="Cambri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80744" y="1909572"/>
            <a:ext cx="1435735" cy="1324610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01600" rIns="0" bIns="0" rtlCol="0">
            <a:spAutoFit/>
          </a:bodyPr>
          <a:lstStyle/>
          <a:p>
            <a:pPr marL="288925">
              <a:lnSpc>
                <a:spcPct val="100000"/>
              </a:lnSpc>
              <a:spcBef>
                <a:spcPts val="800"/>
              </a:spcBef>
            </a:pPr>
            <a:r>
              <a:rPr sz="6000" spc="30" dirty="0">
                <a:solidFill>
                  <a:srgbClr val="EBE9DC"/>
                </a:solidFill>
                <a:latin typeface="Arial"/>
                <a:cs typeface="Arial"/>
              </a:rPr>
              <a:t>0</a:t>
            </a:r>
            <a:r>
              <a:rPr lang="ru-RU" sz="6000" spc="30" dirty="0">
                <a:solidFill>
                  <a:srgbClr val="EBE9DC"/>
                </a:solidFill>
                <a:latin typeface="Arial"/>
                <a:cs typeface="Arial"/>
              </a:rPr>
              <a:t>9</a:t>
            </a:r>
            <a:endParaRPr sz="60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274446" y="1527047"/>
            <a:ext cx="137160" cy="2089785"/>
          </a:xfrm>
          <a:custGeom>
            <a:avLst/>
            <a:gdLst/>
            <a:ahLst/>
            <a:cxnLst/>
            <a:rect l="l" t="t" r="r" b="b"/>
            <a:pathLst>
              <a:path w="137159" h="2089785">
                <a:moveTo>
                  <a:pt x="68453" y="0"/>
                </a:moveTo>
                <a:lnTo>
                  <a:pt x="62701" y="6915"/>
                </a:lnTo>
                <a:lnTo>
                  <a:pt x="56096" y="20653"/>
                </a:lnTo>
                <a:lnTo>
                  <a:pt x="51130" y="35843"/>
                </a:lnTo>
                <a:lnTo>
                  <a:pt x="50292" y="47116"/>
                </a:lnTo>
                <a:lnTo>
                  <a:pt x="42767" y="42652"/>
                </a:lnTo>
                <a:lnTo>
                  <a:pt x="31207" y="41687"/>
                </a:lnTo>
                <a:lnTo>
                  <a:pt x="17881" y="43437"/>
                </a:lnTo>
                <a:lnTo>
                  <a:pt x="5055" y="47116"/>
                </a:lnTo>
                <a:lnTo>
                  <a:pt x="11065" y="52974"/>
                </a:lnTo>
                <a:lnTo>
                  <a:pt x="25379" y="70548"/>
                </a:lnTo>
                <a:lnTo>
                  <a:pt x="42425" y="99837"/>
                </a:lnTo>
                <a:lnTo>
                  <a:pt x="56629" y="140842"/>
                </a:lnTo>
                <a:lnTo>
                  <a:pt x="55582" y="122253"/>
                </a:lnTo>
                <a:lnTo>
                  <a:pt x="53811" y="104892"/>
                </a:lnTo>
                <a:lnTo>
                  <a:pt x="50800" y="87375"/>
                </a:lnTo>
                <a:lnTo>
                  <a:pt x="49893" y="76844"/>
                </a:lnTo>
                <a:lnTo>
                  <a:pt x="52153" y="70373"/>
                </a:lnTo>
                <a:lnTo>
                  <a:pt x="56565" y="68212"/>
                </a:lnTo>
                <a:lnTo>
                  <a:pt x="62116" y="70612"/>
                </a:lnTo>
                <a:lnTo>
                  <a:pt x="62116" y="249809"/>
                </a:lnTo>
                <a:lnTo>
                  <a:pt x="45491" y="249809"/>
                </a:lnTo>
                <a:lnTo>
                  <a:pt x="39662" y="255524"/>
                </a:lnTo>
                <a:lnTo>
                  <a:pt x="39662" y="270001"/>
                </a:lnTo>
                <a:lnTo>
                  <a:pt x="45314" y="275589"/>
                </a:lnTo>
                <a:lnTo>
                  <a:pt x="62116" y="275589"/>
                </a:lnTo>
                <a:lnTo>
                  <a:pt x="62116" y="605282"/>
                </a:lnTo>
                <a:lnTo>
                  <a:pt x="54129" y="584360"/>
                </a:lnTo>
                <a:lnTo>
                  <a:pt x="42431" y="567451"/>
                </a:lnTo>
                <a:lnTo>
                  <a:pt x="26522" y="555043"/>
                </a:lnTo>
                <a:lnTo>
                  <a:pt x="5906" y="547624"/>
                </a:lnTo>
                <a:lnTo>
                  <a:pt x="0" y="561091"/>
                </a:lnTo>
                <a:lnTo>
                  <a:pt x="2205" y="572119"/>
                </a:lnTo>
                <a:lnTo>
                  <a:pt x="10033" y="581503"/>
                </a:lnTo>
                <a:lnTo>
                  <a:pt x="20993" y="590041"/>
                </a:lnTo>
                <a:lnTo>
                  <a:pt x="34768" y="601257"/>
                </a:lnTo>
                <a:lnTo>
                  <a:pt x="46246" y="612901"/>
                </a:lnTo>
                <a:lnTo>
                  <a:pt x="55378" y="623974"/>
                </a:lnTo>
                <a:lnTo>
                  <a:pt x="62116" y="633476"/>
                </a:lnTo>
                <a:lnTo>
                  <a:pt x="62116" y="1455927"/>
                </a:lnTo>
                <a:lnTo>
                  <a:pt x="34768" y="1488146"/>
                </a:lnTo>
                <a:lnTo>
                  <a:pt x="10033" y="1507900"/>
                </a:lnTo>
                <a:lnTo>
                  <a:pt x="2205" y="1517284"/>
                </a:lnTo>
                <a:lnTo>
                  <a:pt x="0" y="1528312"/>
                </a:lnTo>
                <a:lnTo>
                  <a:pt x="5906" y="1541779"/>
                </a:lnTo>
                <a:lnTo>
                  <a:pt x="26522" y="1534360"/>
                </a:lnTo>
                <a:lnTo>
                  <a:pt x="42431" y="1521952"/>
                </a:lnTo>
                <a:lnTo>
                  <a:pt x="54129" y="1505043"/>
                </a:lnTo>
                <a:lnTo>
                  <a:pt x="62116" y="1484121"/>
                </a:lnTo>
                <a:lnTo>
                  <a:pt x="62116" y="1813814"/>
                </a:lnTo>
                <a:lnTo>
                  <a:pt x="45491" y="1813814"/>
                </a:lnTo>
                <a:lnTo>
                  <a:pt x="39662" y="1819402"/>
                </a:lnTo>
                <a:lnTo>
                  <a:pt x="39662" y="1833879"/>
                </a:lnTo>
                <a:lnTo>
                  <a:pt x="45314" y="1839595"/>
                </a:lnTo>
                <a:lnTo>
                  <a:pt x="62116" y="1839595"/>
                </a:lnTo>
                <a:lnTo>
                  <a:pt x="62116" y="2018791"/>
                </a:lnTo>
                <a:lnTo>
                  <a:pt x="56635" y="2021316"/>
                </a:lnTo>
                <a:lnTo>
                  <a:pt x="52215" y="2019173"/>
                </a:lnTo>
                <a:lnTo>
                  <a:pt x="49916" y="2012648"/>
                </a:lnTo>
                <a:lnTo>
                  <a:pt x="50800" y="2002027"/>
                </a:lnTo>
                <a:lnTo>
                  <a:pt x="53811" y="1984511"/>
                </a:lnTo>
                <a:lnTo>
                  <a:pt x="55582" y="1967150"/>
                </a:lnTo>
                <a:lnTo>
                  <a:pt x="56629" y="1948560"/>
                </a:lnTo>
                <a:lnTo>
                  <a:pt x="42425" y="1989585"/>
                </a:lnTo>
                <a:lnTo>
                  <a:pt x="25379" y="2018918"/>
                </a:lnTo>
                <a:lnTo>
                  <a:pt x="11065" y="2036536"/>
                </a:lnTo>
                <a:lnTo>
                  <a:pt x="5055" y="2042414"/>
                </a:lnTo>
                <a:lnTo>
                  <a:pt x="17881" y="2046021"/>
                </a:lnTo>
                <a:lnTo>
                  <a:pt x="31207" y="2047748"/>
                </a:lnTo>
                <a:lnTo>
                  <a:pt x="42767" y="2046807"/>
                </a:lnTo>
                <a:lnTo>
                  <a:pt x="50292" y="2042414"/>
                </a:lnTo>
                <a:lnTo>
                  <a:pt x="51130" y="2053613"/>
                </a:lnTo>
                <a:lnTo>
                  <a:pt x="56096" y="2068766"/>
                </a:lnTo>
                <a:lnTo>
                  <a:pt x="62701" y="2082490"/>
                </a:lnTo>
                <a:lnTo>
                  <a:pt x="68453" y="2089403"/>
                </a:lnTo>
                <a:lnTo>
                  <a:pt x="74205" y="2082490"/>
                </a:lnTo>
                <a:lnTo>
                  <a:pt x="80810" y="2068766"/>
                </a:lnTo>
                <a:lnTo>
                  <a:pt x="85777" y="2053613"/>
                </a:lnTo>
                <a:lnTo>
                  <a:pt x="86614" y="2042414"/>
                </a:lnTo>
                <a:lnTo>
                  <a:pt x="94140" y="2046807"/>
                </a:lnTo>
                <a:lnTo>
                  <a:pt x="105699" y="2047748"/>
                </a:lnTo>
                <a:lnTo>
                  <a:pt x="119025" y="2046021"/>
                </a:lnTo>
                <a:lnTo>
                  <a:pt x="131851" y="2042414"/>
                </a:lnTo>
                <a:lnTo>
                  <a:pt x="125841" y="2036536"/>
                </a:lnTo>
                <a:lnTo>
                  <a:pt x="111527" y="2018919"/>
                </a:lnTo>
                <a:lnTo>
                  <a:pt x="94481" y="1989585"/>
                </a:lnTo>
                <a:lnTo>
                  <a:pt x="80277" y="1948560"/>
                </a:lnTo>
                <a:lnTo>
                  <a:pt x="81325" y="1967150"/>
                </a:lnTo>
                <a:lnTo>
                  <a:pt x="83095" y="1984511"/>
                </a:lnTo>
                <a:lnTo>
                  <a:pt x="86106" y="2002027"/>
                </a:lnTo>
                <a:lnTo>
                  <a:pt x="87008" y="2012559"/>
                </a:lnTo>
                <a:lnTo>
                  <a:pt x="84749" y="2019030"/>
                </a:lnTo>
                <a:lnTo>
                  <a:pt x="80339" y="2021191"/>
                </a:lnTo>
                <a:lnTo>
                  <a:pt x="74790" y="2018791"/>
                </a:lnTo>
                <a:lnTo>
                  <a:pt x="74790" y="1839595"/>
                </a:lnTo>
                <a:lnTo>
                  <a:pt x="91415" y="1839595"/>
                </a:lnTo>
                <a:lnTo>
                  <a:pt x="97244" y="1833879"/>
                </a:lnTo>
                <a:lnTo>
                  <a:pt x="97244" y="1819402"/>
                </a:lnTo>
                <a:lnTo>
                  <a:pt x="91580" y="1813814"/>
                </a:lnTo>
                <a:lnTo>
                  <a:pt x="74790" y="1813814"/>
                </a:lnTo>
                <a:lnTo>
                  <a:pt x="74790" y="1484121"/>
                </a:lnTo>
                <a:lnTo>
                  <a:pt x="82777" y="1505025"/>
                </a:lnTo>
                <a:lnTo>
                  <a:pt x="94474" y="1521904"/>
                </a:lnTo>
                <a:lnTo>
                  <a:pt x="110379" y="1534306"/>
                </a:lnTo>
                <a:lnTo>
                  <a:pt x="130988" y="1541779"/>
                </a:lnTo>
                <a:lnTo>
                  <a:pt x="136901" y="1528312"/>
                </a:lnTo>
                <a:lnTo>
                  <a:pt x="134699" y="1517284"/>
                </a:lnTo>
                <a:lnTo>
                  <a:pt x="126873" y="1507900"/>
                </a:lnTo>
                <a:lnTo>
                  <a:pt x="115913" y="1499362"/>
                </a:lnTo>
                <a:lnTo>
                  <a:pt x="102138" y="1488146"/>
                </a:lnTo>
                <a:lnTo>
                  <a:pt x="90661" y="1476502"/>
                </a:lnTo>
                <a:lnTo>
                  <a:pt x="81528" y="1465429"/>
                </a:lnTo>
                <a:lnTo>
                  <a:pt x="74790" y="1455927"/>
                </a:lnTo>
                <a:lnTo>
                  <a:pt x="74790" y="633476"/>
                </a:lnTo>
                <a:lnTo>
                  <a:pt x="102138" y="601257"/>
                </a:lnTo>
                <a:lnTo>
                  <a:pt x="126873" y="581503"/>
                </a:lnTo>
                <a:lnTo>
                  <a:pt x="134699" y="572119"/>
                </a:lnTo>
                <a:lnTo>
                  <a:pt x="136901" y="561091"/>
                </a:lnTo>
                <a:lnTo>
                  <a:pt x="130988" y="547624"/>
                </a:lnTo>
                <a:lnTo>
                  <a:pt x="110379" y="555043"/>
                </a:lnTo>
                <a:lnTo>
                  <a:pt x="94474" y="567451"/>
                </a:lnTo>
                <a:lnTo>
                  <a:pt x="82777" y="584360"/>
                </a:lnTo>
                <a:lnTo>
                  <a:pt x="74790" y="605282"/>
                </a:lnTo>
                <a:lnTo>
                  <a:pt x="74790" y="275589"/>
                </a:lnTo>
                <a:lnTo>
                  <a:pt x="91415" y="275589"/>
                </a:lnTo>
                <a:lnTo>
                  <a:pt x="97244" y="270001"/>
                </a:lnTo>
                <a:lnTo>
                  <a:pt x="97244" y="255524"/>
                </a:lnTo>
                <a:lnTo>
                  <a:pt x="91580" y="249809"/>
                </a:lnTo>
                <a:lnTo>
                  <a:pt x="74790" y="249809"/>
                </a:lnTo>
                <a:lnTo>
                  <a:pt x="74790" y="70612"/>
                </a:lnTo>
                <a:lnTo>
                  <a:pt x="80270" y="68212"/>
                </a:lnTo>
                <a:lnTo>
                  <a:pt x="84687" y="70373"/>
                </a:lnTo>
                <a:lnTo>
                  <a:pt x="86985" y="76844"/>
                </a:lnTo>
                <a:lnTo>
                  <a:pt x="86106" y="87375"/>
                </a:lnTo>
                <a:lnTo>
                  <a:pt x="83095" y="104892"/>
                </a:lnTo>
                <a:lnTo>
                  <a:pt x="81325" y="122253"/>
                </a:lnTo>
                <a:lnTo>
                  <a:pt x="80277" y="140842"/>
                </a:lnTo>
                <a:lnTo>
                  <a:pt x="94481" y="99837"/>
                </a:lnTo>
                <a:lnTo>
                  <a:pt x="111527" y="70548"/>
                </a:lnTo>
                <a:lnTo>
                  <a:pt x="125841" y="52974"/>
                </a:lnTo>
                <a:lnTo>
                  <a:pt x="131851" y="47116"/>
                </a:lnTo>
                <a:lnTo>
                  <a:pt x="119025" y="43437"/>
                </a:lnTo>
                <a:lnTo>
                  <a:pt x="105699" y="41687"/>
                </a:lnTo>
                <a:lnTo>
                  <a:pt x="94140" y="42652"/>
                </a:lnTo>
                <a:lnTo>
                  <a:pt x="86614" y="47116"/>
                </a:lnTo>
                <a:lnTo>
                  <a:pt x="85777" y="35843"/>
                </a:lnTo>
                <a:lnTo>
                  <a:pt x="80810" y="20653"/>
                </a:lnTo>
                <a:lnTo>
                  <a:pt x="74205" y="6915"/>
                </a:lnTo>
                <a:lnTo>
                  <a:pt x="68453" y="0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7409688" y="0"/>
            <a:ext cx="1734820" cy="3616960"/>
            <a:chOff x="7409688" y="0"/>
            <a:chExt cx="1734820" cy="3616960"/>
          </a:xfrm>
        </p:grpSpPr>
        <p:sp>
          <p:nvSpPr>
            <p:cNvPr id="5" name="object 5"/>
            <p:cNvSpPr/>
            <p:nvPr/>
          </p:nvSpPr>
          <p:spPr>
            <a:xfrm>
              <a:off x="8732653" y="1527047"/>
              <a:ext cx="137160" cy="2089785"/>
            </a:xfrm>
            <a:custGeom>
              <a:avLst/>
              <a:gdLst/>
              <a:ahLst/>
              <a:cxnLst/>
              <a:rect l="l" t="t" r="r" b="b"/>
              <a:pathLst>
                <a:path w="137159" h="2089785">
                  <a:moveTo>
                    <a:pt x="68447" y="0"/>
                  </a:moveTo>
                  <a:lnTo>
                    <a:pt x="62698" y="6915"/>
                  </a:lnTo>
                  <a:lnTo>
                    <a:pt x="56080" y="20653"/>
                  </a:lnTo>
                  <a:lnTo>
                    <a:pt x="51105" y="35843"/>
                  </a:lnTo>
                  <a:lnTo>
                    <a:pt x="50286" y="47116"/>
                  </a:lnTo>
                  <a:lnTo>
                    <a:pt x="42757" y="42652"/>
                  </a:lnTo>
                  <a:lnTo>
                    <a:pt x="31204" y="41687"/>
                  </a:lnTo>
                  <a:lnTo>
                    <a:pt x="17889" y="43437"/>
                  </a:lnTo>
                  <a:lnTo>
                    <a:pt x="5074" y="47116"/>
                  </a:lnTo>
                  <a:lnTo>
                    <a:pt x="11076" y="52974"/>
                  </a:lnTo>
                  <a:lnTo>
                    <a:pt x="25378" y="70548"/>
                  </a:lnTo>
                  <a:lnTo>
                    <a:pt x="42418" y="99837"/>
                  </a:lnTo>
                  <a:lnTo>
                    <a:pt x="56636" y="140842"/>
                  </a:lnTo>
                  <a:lnTo>
                    <a:pt x="55572" y="122253"/>
                  </a:lnTo>
                  <a:lnTo>
                    <a:pt x="53796" y="104892"/>
                  </a:lnTo>
                  <a:lnTo>
                    <a:pt x="50794" y="87375"/>
                  </a:lnTo>
                  <a:lnTo>
                    <a:pt x="49899" y="76844"/>
                  </a:lnTo>
                  <a:lnTo>
                    <a:pt x="52206" y="70373"/>
                  </a:lnTo>
                  <a:lnTo>
                    <a:pt x="56634" y="68212"/>
                  </a:lnTo>
                  <a:lnTo>
                    <a:pt x="62097" y="70612"/>
                  </a:lnTo>
                  <a:lnTo>
                    <a:pt x="62097" y="249809"/>
                  </a:lnTo>
                  <a:lnTo>
                    <a:pt x="45333" y="249809"/>
                  </a:lnTo>
                  <a:lnTo>
                    <a:pt x="39618" y="255524"/>
                  </a:lnTo>
                  <a:lnTo>
                    <a:pt x="39618" y="270001"/>
                  </a:lnTo>
                  <a:lnTo>
                    <a:pt x="45460" y="275589"/>
                  </a:lnTo>
                  <a:lnTo>
                    <a:pt x="62097" y="275589"/>
                  </a:lnTo>
                  <a:lnTo>
                    <a:pt x="62097" y="605282"/>
                  </a:lnTo>
                  <a:lnTo>
                    <a:pt x="54111" y="584360"/>
                  </a:lnTo>
                  <a:lnTo>
                    <a:pt x="42412" y="567451"/>
                  </a:lnTo>
                  <a:lnTo>
                    <a:pt x="26521" y="555043"/>
                  </a:lnTo>
                  <a:lnTo>
                    <a:pt x="5963" y="547624"/>
                  </a:lnTo>
                  <a:lnTo>
                    <a:pt x="0" y="561091"/>
                  </a:lnTo>
                  <a:lnTo>
                    <a:pt x="2168" y="572119"/>
                  </a:lnTo>
                  <a:lnTo>
                    <a:pt x="9981" y="581503"/>
                  </a:lnTo>
                  <a:lnTo>
                    <a:pt x="20949" y="590041"/>
                  </a:lnTo>
                  <a:lnTo>
                    <a:pt x="34754" y="601257"/>
                  </a:lnTo>
                  <a:lnTo>
                    <a:pt x="46237" y="612901"/>
                  </a:lnTo>
                  <a:lnTo>
                    <a:pt x="55364" y="623974"/>
                  </a:lnTo>
                  <a:lnTo>
                    <a:pt x="62097" y="633476"/>
                  </a:lnTo>
                  <a:lnTo>
                    <a:pt x="62097" y="1455927"/>
                  </a:lnTo>
                  <a:lnTo>
                    <a:pt x="34754" y="1488146"/>
                  </a:lnTo>
                  <a:lnTo>
                    <a:pt x="9981" y="1507900"/>
                  </a:lnTo>
                  <a:lnTo>
                    <a:pt x="2168" y="1517284"/>
                  </a:lnTo>
                  <a:lnTo>
                    <a:pt x="0" y="1528312"/>
                  </a:lnTo>
                  <a:lnTo>
                    <a:pt x="5963" y="1541779"/>
                  </a:lnTo>
                  <a:lnTo>
                    <a:pt x="26521" y="1534306"/>
                  </a:lnTo>
                  <a:lnTo>
                    <a:pt x="42412" y="1521904"/>
                  </a:lnTo>
                  <a:lnTo>
                    <a:pt x="54111" y="1505025"/>
                  </a:lnTo>
                  <a:lnTo>
                    <a:pt x="62097" y="1484121"/>
                  </a:lnTo>
                  <a:lnTo>
                    <a:pt x="62097" y="1813814"/>
                  </a:lnTo>
                  <a:lnTo>
                    <a:pt x="45333" y="1813814"/>
                  </a:lnTo>
                  <a:lnTo>
                    <a:pt x="39618" y="1819402"/>
                  </a:lnTo>
                  <a:lnTo>
                    <a:pt x="39618" y="1833879"/>
                  </a:lnTo>
                  <a:lnTo>
                    <a:pt x="45460" y="1839595"/>
                  </a:lnTo>
                  <a:lnTo>
                    <a:pt x="62097" y="1839595"/>
                  </a:lnTo>
                  <a:lnTo>
                    <a:pt x="62097" y="2018791"/>
                  </a:lnTo>
                  <a:lnTo>
                    <a:pt x="56526" y="2021191"/>
                  </a:lnTo>
                  <a:lnTo>
                    <a:pt x="52111" y="2019030"/>
                  </a:lnTo>
                  <a:lnTo>
                    <a:pt x="49863" y="2012559"/>
                  </a:lnTo>
                  <a:lnTo>
                    <a:pt x="50794" y="2002027"/>
                  </a:lnTo>
                  <a:lnTo>
                    <a:pt x="53796" y="1984511"/>
                  </a:lnTo>
                  <a:lnTo>
                    <a:pt x="55572" y="1967150"/>
                  </a:lnTo>
                  <a:lnTo>
                    <a:pt x="56636" y="1948560"/>
                  </a:lnTo>
                  <a:lnTo>
                    <a:pt x="42418" y="1989585"/>
                  </a:lnTo>
                  <a:lnTo>
                    <a:pt x="25378" y="2018919"/>
                  </a:lnTo>
                  <a:lnTo>
                    <a:pt x="11076" y="2036536"/>
                  </a:lnTo>
                  <a:lnTo>
                    <a:pt x="5074" y="2042414"/>
                  </a:lnTo>
                  <a:lnTo>
                    <a:pt x="17889" y="2046021"/>
                  </a:lnTo>
                  <a:lnTo>
                    <a:pt x="31204" y="2047748"/>
                  </a:lnTo>
                  <a:lnTo>
                    <a:pt x="42757" y="2046807"/>
                  </a:lnTo>
                  <a:lnTo>
                    <a:pt x="50286" y="2042414"/>
                  </a:lnTo>
                  <a:lnTo>
                    <a:pt x="51105" y="2053613"/>
                  </a:lnTo>
                  <a:lnTo>
                    <a:pt x="56080" y="2068766"/>
                  </a:lnTo>
                  <a:lnTo>
                    <a:pt x="62698" y="2082490"/>
                  </a:lnTo>
                  <a:lnTo>
                    <a:pt x="68447" y="2089403"/>
                  </a:lnTo>
                  <a:lnTo>
                    <a:pt x="74195" y="2082490"/>
                  </a:lnTo>
                  <a:lnTo>
                    <a:pt x="80813" y="2068766"/>
                  </a:lnTo>
                  <a:lnTo>
                    <a:pt x="85788" y="2053613"/>
                  </a:lnTo>
                  <a:lnTo>
                    <a:pt x="86608" y="2042414"/>
                  </a:lnTo>
                  <a:lnTo>
                    <a:pt x="94136" y="2046807"/>
                  </a:lnTo>
                  <a:lnTo>
                    <a:pt x="105689" y="2047748"/>
                  </a:lnTo>
                  <a:lnTo>
                    <a:pt x="119004" y="2046021"/>
                  </a:lnTo>
                  <a:lnTo>
                    <a:pt x="131820" y="2042414"/>
                  </a:lnTo>
                  <a:lnTo>
                    <a:pt x="125817" y="2036536"/>
                  </a:lnTo>
                  <a:lnTo>
                    <a:pt x="111515" y="2018918"/>
                  </a:lnTo>
                  <a:lnTo>
                    <a:pt x="94476" y="1989585"/>
                  </a:lnTo>
                  <a:lnTo>
                    <a:pt x="80258" y="1948560"/>
                  </a:lnTo>
                  <a:lnTo>
                    <a:pt x="81321" y="1967150"/>
                  </a:lnTo>
                  <a:lnTo>
                    <a:pt x="83097" y="1984511"/>
                  </a:lnTo>
                  <a:lnTo>
                    <a:pt x="86100" y="2002027"/>
                  </a:lnTo>
                  <a:lnTo>
                    <a:pt x="86994" y="2012648"/>
                  </a:lnTo>
                  <a:lnTo>
                    <a:pt x="84687" y="2019173"/>
                  </a:lnTo>
                  <a:lnTo>
                    <a:pt x="80260" y="2021316"/>
                  </a:lnTo>
                  <a:lnTo>
                    <a:pt x="74797" y="2018791"/>
                  </a:lnTo>
                  <a:lnTo>
                    <a:pt x="74797" y="1839595"/>
                  </a:lnTo>
                  <a:lnTo>
                    <a:pt x="91561" y="1839595"/>
                  </a:lnTo>
                  <a:lnTo>
                    <a:pt x="97276" y="1833879"/>
                  </a:lnTo>
                  <a:lnTo>
                    <a:pt x="97276" y="1819402"/>
                  </a:lnTo>
                  <a:lnTo>
                    <a:pt x="91434" y="1813814"/>
                  </a:lnTo>
                  <a:lnTo>
                    <a:pt x="74797" y="1813814"/>
                  </a:lnTo>
                  <a:lnTo>
                    <a:pt x="74797" y="1484121"/>
                  </a:lnTo>
                  <a:lnTo>
                    <a:pt x="82782" y="1505043"/>
                  </a:lnTo>
                  <a:lnTo>
                    <a:pt x="94482" y="1521952"/>
                  </a:lnTo>
                  <a:lnTo>
                    <a:pt x="110372" y="1534360"/>
                  </a:lnTo>
                  <a:lnTo>
                    <a:pt x="130931" y="1541779"/>
                  </a:lnTo>
                  <a:lnTo>
                    <a:pt x="136876" y="1528312"/>
                  </a:lnTo>
                  <a:lnTo>
                    <a:pt x="134677" y="1517284"/>
                  </a:lnTo>
                  <a:lnTo>
                    <a:pt x="126859" y="1507900"/>
                  </a:lnTo>
                  <a:lnTo>
                    <a:pt x="115945" y="1499362"/>
                  </a:lnTo>
                  <a:lnTo>
                    <a:pt x="102139" y="1488146"/>
                  </a:lnTo>
                  <a:lnTo>
                    <a:pt x="90656" y="1476502"/>
                  </a:lnTo>
                  <a:lnTo>
                    <a:pt x="81530" y="1465429"/>
                  </a:lnTo>
                  <a:lnTo>
                    <a:pt x="74797" y="1455927"/>
                  </a:lnTo>
                  <a:lnTo>
                    <a:pt x="74797" y="633476"/>
                  </a:lnTo>
                  <a:lnTo>
                    <a:pt x="102139" y="601257"/>
                  </a:lnTo>
                  <a:lnTo>
                    <a:pt x="126859" y="581503"/>
                  </a:lnTo>
                  <a:lnTo>
                    <a:pt x="134677" y="572119"/>
                  </a:lnTo>
                  <a:lnTo>
                    <a:pt x="136876" y="561091"/>
                  </a:lnTo>
                  <a:lnTo>
                    <a:pt x="130931" y="547624"/>
                  </a:lnTo>
                  <a:lnTo>
                    <a:pt x="110372" y="555043"/>
                  </a:lnTo>
                  <a:lnTo>
                    <a:pt x="94482" y="567451"/>
                  </a:lnTo>
                  <a:lnTo>
                    <a:pt x="82782" y="584360"/>
                  </a:lnTo>
                  <a:lnTo>
                    <a:pt x="74797" y="605282"/>
                  </a:lnTo>
                  <a:lnTo>
                    <a:pt x="74797" y="275589"/>
                  </a:lnTo>
                  <a:lnTo>
                    <a:pt x="91561" y="275589"/>
                  </a:lnTo>
                  <a:lnTo>
                    <a:pt x="97276" y="270001"/>
                  </a:lnTo>
                  <a:lnTo>
                    <a:pt x="97276" y="255524"/>
                  </a:lnTo>
                  <a:lnTo>
                    <a:pt x="91434" y="249809"/>
                  </a:lnTo>
                  <a:lnTo>
                    <a:pt x="74797" y="249809"/>
                  </a:lnTo>
                  <a:lnTo>
                    <a:pt x="74797" y="70612"/>
                  </a:lnTo>
                  <a:lnTo>
                    <a:pt x="80367" y="68212"/>
                  </a:lnTo>
                  <a:lnTo>
                    <a:pt x="84782" y="70373"/>
                  </a:lnTo>
                  <a:lnTo>
                    <a:pt x="87030" y="76844"/>
                  </a:lnTo>
                  <a:lnTo>
                    <a:pt x="86100" y="87375"/>
                  </a:lnTo>
                  <a:lnTo>
                    <a:pt x="83097" y="104892"/>
                  </a:lnTo>
                  <a:lnTo>
                    <a:pt x="81321" y="122253"/>
                  </a:lnTo>
                  <a:lnTo>
                    <a:pt x="80258" y="140842"/>
                  </a:lnTo>
                  <a:lnTo>
                    <a:pt x="94476" y="99837"/>
                  </a:lnTo>
                  <a:lnTo>
                    <a:pt x="111515" y="70548"/>
                  </a:lnTo>
                  <a:lnTo>
                    <a:pt x="125817" y="52974"/>
                  </a:lnTo>
                  <a:lnTo>
                    <a:pt x="131820" y="47116"/>
                  </a:lnTo>
                  <a:lnTo>
                    <a:pt x="119004" y="43437"/>
                  </a:lnTo>
                  <a:lnTo>
                    <a:pt x="105689" y="41687"/>
                  </a:lnTo>
                  <a:lnTo>
                    <a:pt x="94136" y="42652"/>
                  </a:lnTo>
                  <a:lnTo>
                    <a:pt x="86608" y="47116"/>
                  </a:lnTo>
                  <a:lnTo>
                    <a:pt x="85788" y="35843"/>
                  </a:lnTo>
                  <a:lnTo>
                    <a:pt x="80813" y="20653"/>
                  </a:lnTo>
                  <a:lnTo>
                    <a:pt x="74195" y="6915"/>
                  </a:lnTo>
                  <a:lnTo>
                    <a:pt x="68447" y="0"/>
                  </a:lnTo>
                  <a:close/>
                </a:path>
              </a:pathLst>
            </a:custGeom>
            <a:solidFill>
              <a:srgbClr val="6E4B3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09688" y="0"/>
              <a:ext cx="1734311" cy="1658111"/>
            </a:xfrm>
            <a:prstGeom prst="rect">
              <a:avLst/>
            </a:prstGeom>
          </p:spPr>
        </p:pic>
      </p:grp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3858895"/>
            <a:ext cx="1364869" cy="1284604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798982" y="461517"/>
            <a:ext cx="231394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55" dirty="0"/>
              <a:t>Со</a:t>
            </a:r>
            <a:r>
              <a:rPr sz="3000" spc="65" dirty="0"/>
              <a:t>д</a:t>
            </a:r>
            <a:r>
              <a:rPr sz="3000" dirty="0"/>
              <a:t>ержан</a:t>
            </a:r>
            <a:r>
              <a:rPr sz="3000" spc="5" dirty="0"/>
              <a:t>и</a:t>
            </a:r>
            <a:r>
              <a:rPr sz="3000" spc="-105" dirty="0"/>
              <a:t>е</a:t>
            </a:r>
            <a:endParaRPr sz="3000"/>
          </a:p>
        </p:txBody>
      </p:sp>
      <p:sp>
        <p:nvSpPr>
          <p:cNvPr id="9" name="object 9"/>
          <p:cNvSpPr txBox="1"/>
          <p:nvPr/>
        </p:nvSpPr>
        <p:spPr>
          <a:xfrm>
            <a:off x="939190" y="1071831"/>
            <a:ext cx="4737100" cy="2506455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L="329565" indent="-317500">
              <a:lnSpc>
                <a:spcPct val="100000"/>
              </a:lnSpc>
              <a:spcBef>
                <a:spcPts val="345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400" u="sng" spc="5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5" action="ppaction://hlinksldjump"/>
              </a:rPr>
              <a:t>Определение</a:t>
            </a:r>
            <a:r>
              <a:rPr sz="1400" u="sng" spc="-30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5" action="ppaction://hlinksldjump"/>
              </a:rPr>
              <a:t> </a:t>
            </a:r>
            <a:r>
              <a:rPr sz="1400" u="sng" spc="-15" dirty="0" err="1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5" action="ppaction://hlinksldjump"/>
              </a:rPr>
              <a:t>понятия</a:t>
            </a:r>
            <a:r>
              <a:rPr sz="1400" u="sng" spc="5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5" action="ppaction://hlinksldjump"/>
              </a:rPr>
              <a:t> </a:t>
            </a:r>
            <a:r>
              <a:rPr sz="1400" u="sng" spc="-5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5" action="ppaction://hlinksldjump"/>
              </a:rPr>
              <a:t>«</a:t>
            </a:r>
            <a:r>
              <a:rPr lang="ru-RU" sz="1400" u="sng" spc="-5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5" action="ppaction://hlinksldjump"/>
              </a:rPr>
              <a:t>Система контроля версий </a:t>
            </a:r>
            <a:r>
              <a:rPr lang="ru-RU" sz="1400" u="sng" spc="-5" dirty="0" err="1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5" action="ppaction://hlinksldjump"/>
              </a:rPr>
              <a:t>Git</a:t>
            </a:r>
            <a:r>
              <a:rPr sz="1400" u="sng" spc="-15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5" action="ppaction://hlinksldjump"/>
              </a:rPr>
              <a:t>»</a:t>
            </a:r>
            <a:endParaRPr sz="1400" dirty="0">
              <a:latin typeface="Roboto"/>
              <a:cs typeface="Roboto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lang="ru-RU" sz="1400" u="sng" spc="10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6" action="ppaction://hlinksldjump"/>
              </a:rPr>
              <a:t>Преимущества использования </a:t>
            </a:r>
            <a:r>
              <a:rPr lang="en-GB" sz="1400" u="sng" spc="10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6" action="ppaction://hlinksldjump"/>
              </a:rPr>
              <a:t>Git</a:t>
            </a:r>
            <a:endParaRPr lang="ru-RU" sz="1400" u="sng" spc="10" dirty="0">
              <a:solidFill>
                <a:srgbClr val="2F0000"/>
              </a:solidFill>
              <a:uFill>
                <a:solidFill>
                  <a:srgbClr val="2F0000"/>
                </a:solidFill>
              </a:uFill>
              <a:latin typeface="Roboto"/>
              <a:cs typeface="Roboto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lang="ru-RU" sz="1400" u="sng" spc="-15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7" action="ppaction://hlinksldjump"/>
              </a:rPr>
              <a:t>Установка </a:t>
            </a:r>
            <a:r>
              <a:rPr lang="en-GB" sz="1400" u="sng" spc="-15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7" action="ppaction://hlinksldjump"/>
              </a:rPr>
              <a:t>Git </a:t>
            </a:r>
            <a:r>
              <a:rPr lang="ru-RU" sz="1400" u="sng" spc="-15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7" action="ppaction://hlinksldjump"/>
              </a:rPr>
              <a:t>на компьютер</a:t>
            </a:r>
            <a:endParaRPr lang="ru-RU" sz="1400" u="sng" spc="-15" dirty="0">
              <a:solidFill>
                <a:srgbClr val="2F0000"/>
              </a:solidFill>
              <a:uFill>
                <a:solidFill>
                  <a:srgbClr val="2F0000"/>
                </a:solidFill>
              </a:uFill>
              <a:latin typeface="Roboto"/>
              <a:cs typeface="Roboto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lang="ru-RU" sz="1400" u="sng" spc="-15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8" action="ppaction://hlinksldjump"/>
              </a:rPr>
              <a:t>Конфигурация </a:t>
            </a:r>
            <a:r>
              <a:rPr lang="en-GB" sz="1400" u="sng" spc="-15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8" action="ppaction://hlinksldjump"/>
              </a:rPr>
              <a:t>Git</a:t>
            </a:r>
            <a:endParaRPr lang="ru-RU" sz="1400" u="sng" spc="-15" dirty="0">
              <a:solidFill>
                <a:srgbClr val="2F0000"/>
              </a:solidFill>
              <a:uFill>
                <a:solidFill>
                  <a:srgbClr val="2F0000"/>
                </a:solidFill>
              </a:uFill>
              <a:latin typeface="Roboto"/>
              <a:cs typeface="Roboto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lang="ru-RU" sz="1400" u="sng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9" action="ppaction://hlinksldjump"/>
              </a:rPr>
              <a:t>Создание репозитория в </a:t>
            </a:r>
            <a:r>
              <a:rPr lang="en-GB" sz="1400" u="sng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9" action="ppaction://hlinksldjump"/>
              </a:rPr>
              <a:t>Git</a:t>
            </a:r>
            <a:endParaRPr lang="ru-RU" sz="1400" u="sng" dirty="0">
              <a:solidFill>
                <a:srgbClr val="2F0000"/>
              </a:solidFill>
              <a:uFill>
                <a:solidFill>
                  <a:srgbClr val="2F0000"/>
                </a:solidFill>
              </a:uFill>
              <a:latin typeface="Roboto"/>
              <a:cs typeface="Roboto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lang="ru-RU" sz="1400" u="sng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10" action="ppaction://hlinksldjump"/>
              </a:rPr>
              <a:t>Добавление файлов в репозиторий</a:t>
            </a:r>
            <a:endParaRPr lang="ru-RU" sz="1400" u="sng" dirty="0">
              <a:solidFill>
                <a:srgbClr val="2F0000"/>
              </a:solidFill>
              <a:uFill>
                <a:solidFill>
                  <a:srgbClr val="2F0000"/>
                </a:solidFill>
              </a:uFill>
              <a:latin typeface="Roboto"/>
              <a:cs typeface="Roboto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lang="ru-RU" sz="1400" u="sng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Фиксация изменений в </a:t>
            </a:r>
            <a:r>
              <a:rPr lang="en-GB" sz="1400" u="sng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</a:t>
            </a:r>
            <a:endParaRPr lang="ru-RU" sz="1400" u="sng" dirty="0">
              <a:solidFill>
                <a:srgbClr val="2F0000"/>
              </a:solidFill>
              <a:uFill>
                <a:solidFill>
                  <a:srgbClr val="2F0000"/>
                </a:solidFill>
              </a:uFill>
              <a:latin typeface="Roboto"/>
              <a:cs typeface="Roboto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lang="ru-RU" sz="1400" u="sng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12" action="ppaction://hlinksldjump"/>
              </a:rPr>
              <a:t>Откат изменений в </a:t>
            </a:r>
            <a:r>
              <a:rPr lang="en-GB" sz="1400" u="sng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12" action="ppaction://hlinksldjump"/>
              </a:rPr>
              <a:t>Git</a:t>
            </a:r>
            <a:endParaRPr lang="ru-RU" sz="1400" u="sng" dirty="0">
              <a:solidFill>
                <a:srgbClr val="2F0000"/>
              </a:solidFill>
              <a:uFill>
                <a:solidFill>
                  <a:srgbClr val="2F0000"/>
                </a:solidFill>
              </a:uFill>
              <a:latin typeface="Roboto"/>
              <a:cs typeface="Roboto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lang="ru-RU" sz="1400" u="sng" dirty="0">
                <a:solidFill>
                  <a:srgbClr val="2F0000"/>
                </a:solidFill>
                <a:uFill>
                  <a:solidFill>
                    <a:srgbClr val="2F0000"/>
                  </a:solidFill>
                </a:uFill>
                <a:latin typeface="Roboto"/>
                <a:cs typeface="Roboto"/>
                <a:hlinkClick r:id="rId13" action="ppaction://hlinksldjump"/>
              </a:rPr>
              <a:t>Вывод</a:t>
            </a:r>
            <a:endParaRPr lang="ru-RU" sz="1400" u="sng" dirty="0">
              <a:solidFill>
                <a:srgbClr val="2F0000"/>
              </a:solidFill>
              <a:uFill>
                <a:solidFill>
                  <a:srgbClr val="2F0000"/>
                </a:solidFill>
              </a:uFill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1307846" y="3779773"/>
            <a:ext cx="633730" cy="553085"/>
            <a:chOff x="1307846" y="3779773"/>
            <a:chExt cx="633730" cy="553085"/>
          </a:xfrm>
        </p:grpSpPr>
        <p:sp>
          <p:nvSpPr>
            <p:cNvPr id="4" name="object 4">
              <a:hlinkClick r:id="rId2" action="ppaction://hlinksldjump"/>
            </p:cNvPr>
            <p:cNvSpPr/>
            <p:nvPr/>
          </p:nvSpPr>
          <p:spPr>
            <a:xfrm>
              <a:off x="1320546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263651" y="0"/>
                  </a:moveTo>
                  <a:lnTo>
                    <a:pt x="0" y="263651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5"/>
                  </a:lnTo>
                  <a:lnTo>
                    <a:pt x="263651" y="131825"/>
                  </a:lnTo>
                  <a:lnTo>
                    <a:pt x="263651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320546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608076" y="131825"/>
                  </a:moveTo>
                  <a:lnTo>
                    <a:pt x="263651" y="131825"/>
                  </a:lnTo>
                  <a:lnTo>
                    <a:pt x="263651" y="0"/>
                  </a:lnTo>
                  <a:lnTo>
                    <a:pt x="0" y="263651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7E2FAB6-3310-4B3C-92C5-E9A84E1BE47A}"/>
              </a:ext>
            </a:extLst>
          </p:cNvPr>
          <p:cNvSpPr/>
          <p:nvPr/>
        </p:nvSpPr>
        <p:spPr>
          <a:xfrm>
            <a:off x="2438400" y="349840"/>
            <a:ext cx="4572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Работа в системе контроля версий </a:t>
            </a:r>
            <a:r>
              <a:rPr lang="ru-RU" dirty="0" err="1"/>
              <a:t>Git</a:t>
            </a:r>
            <a:r>
              <a:rPr lang="ru-RU" dirty="0"/>
              <a:t> открывает возможности эффективного управления изменениями в разрабатываемом коде. Она позволяет разработчикам легко отслеживать историю изменений, создавать ветки для параллельной работы над различными </a:t>
            </a:r>
            <a:r>
              <a:rPr lang="ru-RU" dirty="0" err="1"/>
              <a:t>функциональностями</a:t>
            </a:r>
            <a:r>
              <a:rPr lang="ru-RU" dirty="0"/>
              <a:t>, а также объединять изменения и устранять конфликты. Применение </a:t>
            </a:r>
            <a:r>
              <a:rPr lang="ru-RU" dirty="0" err="1"/>
              <a:t>Git</a:t>
            </a:r>
            <a:r>
              <a:rPr lang="ru-RU" dirty="0"/>
              <a:t> существенно упрощает процесс совместной разработки, улучшает координацию работы команды и обеспечивает надежную защиту от потери данных.</a:t>
            </a:r>
          </a:p>
        </p:txBody>
      </p:sp>
      <p:grpSp>
        <p:nvGrpSpPr>
          <p:cNvPr id="7" name="object 6">
            <a:extLst>
              <a:ext uri="{FF2B5EF4-FFF2-40B4-BE49-F238E27FC236}">
                <a16:creationId xmlns:a16="http://schemas.microsoft.com/office/drawing/2014/main" id="{68509636-959C-4D89-88BE-CE663EF8F6C7}"/>
              </a:ext>
            </a:extLst>
          </p:cNvPr>
          <p:cNvGrpSpPr/>
          <p:nvPr/>
        </p:nvGrpSpPr>
        <p:grpSpPr>
          <a:xfrm>
            <a:off x="7548616" y="3792473"/>
            <a:ext cx="632460" cy="553085"/>
            <a:chOff x="7812278" y="3775202"/>
            <a:chExt cx="632460" cy="553085"/>
          </a:xfrm>
        </p:grpSpPr>
        <p:sp>
          <p:nvSpPr>
            <p:cNvPr id="8" name="object 7">
              <a:extLst>
                <a:ext uri="{FF2B5EF4-FFF2-40B4-BE49-F238E27FC236}">
                  <a16:creationId xmlns:a16="http://schemas.microsoft.com/office/drawing/2014/main" id="{A6C31939-B5E9-4DE1-B126-4F247FDB4EE3}"/>
                </a:ext>
              </a:extLst>
            </p:cNvPr>
            <p:cNvSpPr/>
            <p:nvPr/>
          </p:nvSpPr>
          <p:spPr>
            <a:xfrm>
              <a:off x="7824978" y="3787902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59" h="527685">
                  <a:moveTo>
                    <a:pt x="342900" y="0"/>
                  </a:moveTo>
                  <a:lnTo>
                    <a:pt x="342900" y="131826"/>
                  </a:lnTo>
                  <a:lnTo>
                    <a:pt x="0" y="131826"/>
                  </a:lnTo>
                  <a:lnTo>
                    <a:pt x="0" y="395478"/>
                  </a:lnTo>
                  <a:lnTo>
                    <a:pt x="342900" y="395478"/>
                  </a:lnTo>
                  <a:lnTo>
                    <a:pt x="342900" y="527304"/>
                  </a:lnTo>
                  <a:lnTo>
                    <a:pt x="606551" y="263652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8">
              <a:extLst>
                <a:ext uri="{FF2B5EF4-FFF2-40B4-BE49-F238E27FC236}">
                  <a16:creationId xmlns:a16="http://schemas.microsoft.com/office/drawing/2014/main" id="{6C4062BA-24CD-462A-A3D7-7B7943105FB6}"/>
                </a:ext>
              </a:extLst>
            </p:cNvPr>
            <p:cNvSpPr/>
            <p:nvPr/>
          </p:nvSpPr>
          <p:spPr>
            <a:xfrm>
              <a:off x="7824978" y="3787902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59" h="527685">
                  <a:moveTo>
                    <a:pt x="0" y="131826"/>
                  </a:moveTo>
                  <a:lnTo>
                    <a:pt x="342900" y="131826"/>
                  </a:lnTo>
                  <a:lnTo>
                    <a:pt x="342900" y="0"/>
                  </a:lnTo>
                  <a:lnTo>
                    <a:pt x="606551" y="263652"/>
                  </a:lnTo>
                  <a:lnTo>
                    <a:pt x="342900" y="527304"/>
                  </a:lnTo>
                  <a:lnTo>
                    <a:pt x="342900" y="395478"/>
                  </a:lnTo>
                  <a:lnTo>
                    <a:pt x="0" y="395478"/>
                  </a:lnTo>
                  <a:lnTo>
                    <a:pt x="0" y="131826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Управляющая кнопка: &quot;На главную&quot; 9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33B6B56E-AD2E-4398-9834-CAF280B5E85B}"/>
              </a:ext>
            </a:extLst>
          </p:cNvPr>
          <p:cNvSpPr/>
          <p:nvPr/>
        </p:nvSpPr>
        <p:spPr>
          <a:xfrm>
            <a:off x="278114" y="219101"/>
            <a:ext cx="513848" cy="449731"/>
          </a:xfrm>
          <a:prstGeom prst="actionButtonHome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Управляющая кнопка: &quot;В начало&quot;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F3A32A7D-911E-4DE3-8594-887D9BABE1C0}"/>
              </a:ext>
            </a:extLst>
          </p:cNvPr>
          <p:cNvSpPr/>
          <p:nvPr/>
        </p:nvSpPr>
        <p:spPr>
          <a:xfrm>
            <a:off x="488432" y="3725201"/>
            <a:ext cx="607060" cy="607222"/>
          </a:xfrm>
          <a:prstGeom prst="actionButtonBeginning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Управляющая кнопка: &quot;В конец&quot; 11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C9419EB0-5B1B-419F-BCA4-660F1CFD1C89}"/>
              </a:ext>
            </a:extLst>
          </p:cNvPr>
          <p:cNvSpPr/>
          <p:nvPr/>
        </p:nvSpPr>
        <p:spPr>
          <a:xfrm>
            <a:off x="8382000" y="3752690"/>
            <a:ext cx="607060" cy="609600"/>
          </a:xfrm>
          <a:prstGeom prst="actionButtonEnd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19327" y="539495"/>
            <a:ext cx="3636645" cy="1144905"/>
          </a:xfrm>
          <a:prstGeom prst="rect">
            <a:avLst/>
          </a:prstGeom>
          <a:solidFill>
            <a:srgbClr val="EBE9DC"/>
          </a:solidFill>
          <a:ln w="9525">
            <a:solidFill>
              <a:srgbClr val="2F0000"/>
            </a:solidFill>
          </a:ln>
        </p:spPr>
        <p:txBody>
          <a:bodyPr vert="horz" wrap="square" lIns="0" tIns="29209" rIns="0" bIns="0" rtlCol="0">
            <a:spAutoFit/>
          </a:bodyPr>
          <a:lstStyle/>
          <a:p>
            <a:pPr marL="845819" marR="805180" indent="-33655">
              <a:lnSpc>
                <a:spcPct val="114999"/>
              </a:lnSpc>
              <a:spcBef>
                <a:spcPts val="229"/>
              </a:spcBef>
            </a:pPr>
            <a:r>
              <a:rPr sz="3000" spc="50" dirty="0"/>
              <a:t>Спасибо</a:t>
            </a:r>
            <a:r>
              <a:rPr sz="3000" spc="-40" dirty="0"/>
              <a:t> </a:t>
            </a:r>
            <a:r>
              <a:rPr sz="3000" spc="-60" dirty="0"/>
              <a:t>за </a:t>
            </a:r>
            <a:r>
              <a:rPr sz="3000" spc="-645" dirty="0"/>
              <a:t> </a:t>
            </a:r>
            <a:r>
              <a:rPr sz="3000" spc="-20" dirty="0"/>
              <a:t>внимание!</a:t>
            </a:r>
            <a:endParaRPr sz="3000"/>
          </a:p>
        </p:txBody>
      </p:sp>
      <p:sp>
        <p:nvSpPr>
          <p:cNvPr id="4" name="object 4"/>
          <p:cNvSpPr/>
          <p:nvPr/>
        </p:nvSpPr>
        <p:spPr>
          <a:xfrm>
            <a:off x="7812024" y="76339"/>
            <a:ext cx="1256030" cy="1336675"/>
          </a:xfrm>
          <a:custGeom>
            <a:avLst/>
            <a:gdLst/>
            <a:ahLst/>
            <a:cxnLst/>
            <a:rect l="l" t="t" r="r" b="b"/>
            <a:pathLst>
              <a:path w="1256029" h="1336675">
                <a:moveTo>
                  <a:pt x="419036" y="141058"/>
                </a:moveTo>
                <a:lnTo>
                  <a:pt x="405091" y="92621"/>
                </a:lnTo>
                <a:lnTo>
                  <a:pt x="375539" y="50787"/>
                </a:lnTo>
                <a:lnTo>
                  <a:pt x="329704" y="20027"/>
                </a:lnTo>
                <a:lnTo>
                  <a:pt x="276707" y="2336"/>
                </a:lnTo>
                <a:lnTo>
                  <a:pt x="237845" y="0"/>
                </a:lnTo>
                <a:lnTo>
                  <a:pt x="199136" y="5575"/>
                </a:lnTo>
                <a:lnTo>
                  <a:pt x="135458" y="35890"/>
                </a:lnTo>
                <a:lnTo>
                  <a:pt x="90170" y="87998"/>
                </a:lnTo>
                <a:lnTo>
                  <a:pt x="73317" y="127533"/>
                </a:lnTo>
                <a:lnTo>
                  <a:pt x="65087" y="169722"/>
                </a:lnTo>
                <a:lnTo>
                  <a:pt x="65519" y="214020"/>
                </a:lnTo>
                <a:lnTo>
                  <a:pt x="74676" y="259829"/>
                </a:lnTo>
                <a:lnTo>
                  <a:pt x="88544" y="296913"/>
                </a:lnTo>
                <a:lnTo>
                  <a:pt x="102984" y="324497"/>
                </a:lnTo>
                <a:lnTo>
                  <a:pt x="126136" y="324497"/>
                </a:lnTo>
                <a:lnTo>
                  <a:pt x="110794" y="298932"/>
                </a:lnTo>
                <a:lnTo>
                  <a:pt x="93472" y="254622"/>
                </a:lnTo>
                <a:lnTo>
                  <a:pt x="85077" y="212839"/>
                </a:lnTo>
                <a:lnTo>
                  <a:pt x="84645" y="172415"/>
                </a:lnTo>
                <a:lnTo>
                  <a:pt x="92113" y="133921"/>
                </a:lnTo>
                <a:lnTo>
                  <a:pt x="107442" y="97904"/>
                </a:lnTo>
                <a:lnTo>
                  <a:pt x="147510" y="51841"/>
                </a:lnTo>
                <a:lnTo>
                  <a:pt x="203962" y="25006"/>
                </a:lnTo>
                <a:lnTo>
                  <a:pt x="238760" y="20027"/>
                </a:lnTo>
                <a:lnTo>
                  <a:pt x="273646" y="22123"/>
                </a:lnTo>
                <a:lnTo>
                  <a:pt x="338963" y="46850"/>
                </a:lnTo>
                <a:lnTo>
                  <a:pt x="370586" y="74968"/>
                </a:lnTo>
                <a:lnTo>
                  <a:pt x="391134" y="110350"/>
                </a:lnTo>
                <a:lnTo>
                  <a:pt x="399923" y="149961"/>
                </a:lnTo>
                <a:lnTo>
                  <a:pt x="396303" y="190766"/>
                </a:lnTo>
                <a:lnTo>
                  <a:pt x="379603" y="229730"/>
                </a:lnTo>
                <a:lnTo>
                  <a:pt x="351599" y="259219"/>
                </a:lnTo>
                <a:lnTo>
                  <a:pt x="314452" y="275450"/>
                </a:lnTo>
                <a:lnTo>
                  <a:pt x="294106" y="277914"/>
                </a:lnTo>
                <a:lnTo>
                  <a:pt x="284035" y="277685"/>
                </a:lnTo>
                <a:lnTo>
                  <a:pt x="240626" y="258267"/>
                </a:lnTo>
                <a:lnTo>
                  <a:pt x="223989" y="207873"/>
                </a:lnTo>
                <a:lnTo>
                  <a:pt x="224104" y="190766"/>
                </a:lnTo>
                <a:lnTo>
                  <a:pt x="224028" y="187236"/>
                </a:lnTo>
                <a:lnTo>
                  <a:pt x="222923" y="185280"/>
                </a:lnTo>
                <a:lnTo>
                  <a:pt x="218782" y="177939"/>
                </a:lnTo>
                <a:lnTo>
                  <a:pt x="199644" y="185280"/>
                </a:lnTo>
                <a:lnTo>
                  <a:pt x="203314" y="174802"/>
                </a:lnTo>
                <a:lnTo>
                  <a:pt x="210375" y="158711"/>
                </a:lnTo>
                <a:lnTo>
                  <a:pt x="217716" y="139242"/>
                </a:lnTo>
                <a:lnTo>
                  <a:pt x="222250" y="118605"/>
                </a:lnTo>
                <a:lnTo>
                  <a:pt x="185534" y="146431"/>
                </a:lnTo>
                <a:lnTo>
                  <a:pt x="169710" y="187236"/>
                </a:lnTo>
                <a:lnTo>
                  <a:pt x="176822" y="233362"/>
                </a:lnTo>
                <a:lnTo>
                  <a:pt x="208915" y="277101"/>
                </a:lnTo>
                <a:lnTo>
                  <a:pt x="254660" y="303593"/>
                </a:lnTo>
                <a:lnTo>
                  <a:pt x="299783" y="306349"/>
                </a:lnTo>
                <a:lnTo>
                  <a:pt x="342036" y="290576"/>
                </a:lnTo>
                <a:lnTo>
                  <a:pt x="358216" y="277914"/>
                </a:lnTo>
                <a:lnTo>
                  <a:pt x="379222" y="261480"/>
                </a:lnTo>
                <a:lnTo>
                  <a:pt x="416394" y="191744"/>
                </a:lnTo>
                <a:lnTo>
                  <a:pt x="419036" y="141058"/>
                </a:lnTo>
                <a:close/>
              </a:path>
              <a:path w="1256029" h="1336675">
                <a:moveTo>
                  <a:pt x="495300" y="566788"/>
                </a:moveTo>
                <a:lnTo>
                  <a:pt x="433654" y="573963"/>
                </a:lnTo>
                <a:lnTo>
                  <a:pt x="383692" y="584822"/>
                </a:lnTo>
                <a:lnTo>
                  <a:pt x="343052" y="600087"/>
                </a:lnTo>
                <a:lnTo>
                  <a:pt x="309422" y="620433"/>
                </a:lnTo>
                <a:lnTo>
                  <a:pt x="280428" y="646557"/>
                </a:lnTo>
                <a:lnTo>
                  <a:pt x="253758" y="679157"/>
                </a:lnTo>
                <a:lnTo>
                  <a:pt x="227076" y="718934"/>
                </a:lnTo>
                <a:lnTo>
                  <a:pt x="261429" y="714082"/>
                </a:lnTo>
                <a:lnTo>
                  <a:pt x="286143" y="699084"/>
                </a:lnTo>
                <a:lnTo>
                  <a:pt x="301066" y="683234"/>
                </a:lnTo>
                <a:lnTo>
                  <a:pt x="306070" y="675881"/>
                </a:lnTo>
                <a:lnTo>
                  <a:pt x="313575" y="695147"/>
                </a:lnTo>
                <a:lnTo>
                  <a:pt x="325805" y="694931"/>
                </a:lnTo>
                <a:lnTo>
                  <a:pt x="342696" y="680288"/>
                </a:lnTo>
                <a:lnTo>
                  <a:pt x="364197" y="656247"/>
                </a:lnTo>
                <a:lnTo>
                  <a:pt x="390258" y="627849"/>
                </a:lnTo>
                <a:lnTo>
                  <a:pt x="420827" y="600113"/>
                </a:lnTo>
                <a:lnTo>
                  <a:pt x="455853" y="578078"/>
                </a:lnTo>
                <a:lnTo>
                  <a:pt x="495300" y="566788"/>
                </a:lnTo>
                <a:close/>
              </a:path>
              <a:path w="1256029" h="1336675">
                <a:moveTo>
                  <a:pt x="951001" y="566280"/>
                </a:moveTo>
                <a:lnTo>
                  <a:pt x="949591" y="559104"/>
                </a:lnTo>
                <a:lnTo>
                  <a:pt x="945388" y="552818"/>
                </a:lnTo>
                <a:lnTo>
                  <a:pt x="940308" y="547611"/>
                </a:lnTo>
                <a:lnTo>
                  <a:pt x="933069" y="546341"/>
                </a:lnTo>
                <a:lnTo>
                  <a:pt x="926592" y="548373"/>
                </a:lnTo>
                <a:lnTo>
                  <a:pt x="885825" y="526694"/>
                </a:lnTo>
                <a:lnTo>
                  <a:pt x="842835" y="511352"/>
                </a:lnTo>
                <a:lnTo>
                  <a:pt x="798309" y="502183"/>
                </a:lnTo>
                <a:lnTo>
                  <a:pt x="752957" y="499008"/>
                </a:lnTo>
                <a:lnTo>
                  <a:pt x="707517" y="501637"/>
                </a:lnTo>
                <a:lnTo>
                  <a:pt x="707517" y="501129"/>
                </a:lnTo>
                <a:lnTo>
                  <a:pt x="657758" y="504367"/>
                </a:lnTo>
                <a:lnTo>
                  <a:pt x="605421" y="500253"/>
                </a:lnTo>
                <a:lnTo>
                  <a:pt x="555586" y="487451"/>
                </a:lnTo>
                <a:lnTo>
                  <a:pt x="513334" y="464680"/>
                </a:lnTo>
                <a:lnTo>
                  <a:pt x="480669" y="432104"/>
                </a:lnTo>
                <a:lnTo>
                  <a:pt x="462534" y="392023"/>
                </a:lnTo>
                <a:lnTo>
                  <a:pt x="459117" y="349389"/>
                </a:lnTo>
                <a:lnTo>
                  <a:pt x="470598" y="309105"/>
                </a:lnTo>
                <a:lnTo>
                  <a:pt x="497205" y="276085"/>
                </a:lnTo>
                <a:lnTo>
                  <a:pt x="532434" y="282206"/>
                </a:lnTo>
                <a:lnTo>
                  <a:pt x="562229" y="307251"/>
                </a:lnTo>
                <a:lnTo>
                  <a:pt x="589813" y="326186"/>
                </a:lnTo>
                <a:lnTo>
                  <a:pt x="618490" y="313931"/>
                </a:lnTo>
                <a:lnTo>
                  <a:pt x="625678" y="337286"/>
                </a:lnTo>
                <a:lnTo>
                  <a:pt x="624332" y="366610"/>
                </a:lnTo>
                <a:lnTo>
                  <a:pt x="612584" y="394550"/>
                </a:lnTo>
                <a:lnTo>
                  <a:pt x="588645" y="413753"/>
                </a:lnTo>
                <a:lnTo>
                  <a:pt x="601154" y="413207"/>
                </a:lnTo>
                <a:lnTo>
                  <a:pt x="636778" y="398894"/>
                </a:lnTo>
                <a:lnTo>
                  <a:pt x="663028" y="366217"/>
                </a:lnTo>
                <a:lnTo>
                  <a:pt x="670737" y="330212"/>
                </a:lnTo>
                <a:lnTo>
                  <a:pt x="662825" y="294627"/>
                </a:lnTo>
                <a:lnTo>
                  <a:pt x="642277" y="263182"/>
                </a:lnTo>
                <a:lnTo>
                  <a:pt x="612000" y="239636"/>
                </a:lnTo>
                <a:lnTo>
                  <a:pt x="574979" y="227698"/>
                </a:lnTo>
                <a:lnTo>
                  <a:pt x="534162" y="231127"/>
                </a:lnTo>
                <a:lnTo>
                  <a:pt x="493496" y="247650"/>
                </a:lnTo>
                <a:lnTo>
                  <a:pt x="461098" y="276567"/>
                </a:lnTo>
                <a:lnTo>
                  <a:pt x="439166" y="314134"/>
                </a:lnTo>
                <a:lnTo>
                  <a:pt x="429933" y="356590"/>
                </a:lnTo>
                <a:lnTo>
                  <a:pt x="435610" y="400164"/>
                </a:lnTo>
                <a:lnTo>
                  <a:pt x="454647" y="442188"/>
                </a:lnTo>
                <a:lnTo>
                  <a:pt x="483247" y="475907"/>
                </a:lnTo>
                <a:lnTo>
                  <a:pt x="519277" y="501510"/>
                </a:lnTo>
                <a:lnTo>
                  <a:pt x="560616" y="519252"/>
                </a:lnTo>
                <a:lnTo>
                  <a:pt x="595223" y="527088"/>
                </a:lnTo>
                <a:lnTo>
                  <a:pt x="555853" y="524916"/>
                </a:lnTo>
                <a:lnTo>
                  <a:pt x="493801" y="519341"/>
                </a:lnTo>
                <a:lnTo>
                  <a:pt x="427240" y="509689"/>
                </a:lnTo>
                <a:lnTo>
                  <a:pt x="367715" y="494944"/>
                </a:lnTo>
                <a:lnTo>
                  <a:pt x="327266" y="474332"/>
                </a:lnTo>
                <a:lnTo>
                  <a:pt x="326771" y="474078"/>
                </a:lnTo>
                <a:lnTo>
                  <a:pt x="326771" y="474332"/>
                </a:lnTo>
                <a:lnTo>
                  <a:pt x="307517" y="443344"/>
                </a:lnTo>
                <a:lnTo>
                  <a:pt x="302082" y="434606"/>
                </a:lnTo>
                <a:lnTo>
                  <a:pt x="303466" y="393712"/>
                </a:lnTo>
                <a:lnTo>
                  <a:pt x="318833" y="360273"/>
                </a:lnTo>
                <a:lnTo>
                  <a:pt x="336169" y="342887"/>
                </a:lnTo>
                <a:lnTo>
                  <a:pt x="284759" y="344106"/>
                </a:lnTo>
                <a:lnTo>
                  <a:pt x="251485" y="369265"/>
                </a:lnTo>
                <a:lnTo>
                  <a:pt x="240538" y="406349"/>
                </a:lnTo>
                <a:lnTo>
                  <a:pt x="256159" y="443344"/>
                </a:lnTo>
                <a:lnTo>
                  <a:pt x="253365" y="441947"/>
                </a:lnTo>
                <a:lnTo>
                  <a:pt x="205270" y="411797"/>
                </a:lnTo>
                <a:lnTo>
                  <a:pt x="167601" y="378599"/>
                </a:lnTo>
                <a:lnTo>
                  <a:pt x="164414" y="374789"/>
                </a:lnTo>
                <a:lnTo>
                  <a:pt x="135813" y="340614"/>
                </a:lnTo>
                <a:lnTo>
                  <a:pt x="130924" y="332473"/>
                </a:lnTo>
                <a:lnTo>
                  <a:pt x="107569" y="332473"/>
                </a:lnTo>
                <a:lnTo>
                  <a:pt x="43599" y="332473"/>
                </a:lnTo>
                <a:lnTo>
                  <a:pt x="17106" y="351282"/>
                </a:lnTo>
                <a:lnTo>
                  <a:pt x="0" y="375653"/>
                </a:lnTo>
                <a:lnTo>
                  <a:pt x="34086" y="374789"/>
                </a:lnTo>
                <a:lnTo>
                  <a:pt x="68389" y="382130"/>
                </a:lnTo>
                <a:lnTo>
                  <a:pt x="103657" y="395871"/>
                </a:lnTo>
                <a:lnTo>
                  <a:pt x="140665" y="414210"/>
                </a:lnTo>
                <a:lnTo>
                  <a:pt x="180149" y="435330"/>
                </a:lnTo>
                <a:lnTo>
                  <a:pt x="222885" y="457428"/>
                </a:lnTo>
                <a:lnTo>
                  <a:pt x="269633" y="478688"/>
                </a:lnTo>
                <a:lnTo>
                  <a:pt x="321144" y="497281"/>
                </a:lnTo>
                <a:lnTo>
                  <a:pt x="378206" y="511416"/>
                </a:lnTo>
                <a:lnTo>
                  <a:pt x="453885" y="526745"/>
                </a:lnTo>
                <a:lnTo>
                  <a:pt x="519201" y="532726"/>
                </a:lnTo>
                <a:lnTo>
                  <a:pt x="570877" y="532688"/>
                </a:lnTo>
                <a:lnTo>
                  <a:pt x="603542" y="530148"/>
                </a:lnTo>
                <a:lnTo>
                  <a:pt x="563194" y="550862"/>
                </a:lnTo>
                <a:lnTo>
                  <a:pt x="524725" y="577799"/>
                </a:lnTo>
                <a:lnTo>
                  <a:pt x="490512" y="609930"/>
                </a:lnTo>
                <a:lnTo>
                  <a:pt x="461302" y="647014"/>
                </a:lnTo>
                <a:lnTo>
                  <a:pt x="437896" y="688835"/>
                </a:lnTo>
                <a:lnTo>
                  <a:pt x="430911" y="703948"/>
                </a:lnTo>
                <a:lnTo>
                  <a:pt x="461454" y="691984"/>
                </a:lnTo>
                <a:lnTo>
                  <a:pt x="488848" y="682205"/>
                </a:lnTo>
                <a:lnTo>
                  <a:pt x="512089" y="668096"/>
                </a:lnTo>
                <a:lnTo>
                  <a:pt x="530225" y="643115"/>
                </a:lnTo>
                <a:lnTo>
                  <a:pt x="543623" y="615200"/>
                </a:lnTo>
                <a:lnTo>
                  <a:pt x="558126" y="591083"/>
                </a:lnTo>
                <a:lnTo>
                  <a:pt x="602996" y="554469"/>
                </a:lnTo>
                <a:lnTo>
                  <a:pt x="646353" y="539305"/>
                </a:lnTo>
                <a:lnTo>
                  <a:pt x="691121" y="529551"/>
                </a:lnTo>
                <a:lnTo>
                  <a:pt x="736638" y="525437"/>
                </a:lnTo>
                <a:lnTo>
                  <a:pt x="782281" y="527151"/>
                </a:lnTo>
                <a:lnTo>
                  <a:pt x="827392" y="534949"/>
                </a:lnTo>
                <a:lnTo>
                  <a:pt x="871347" y="549021"/>
                </a:lnTo>
                <a:lnTo>
                  <a:pt x="913511" y="569455"/>
                </a:lnTo>
                <a:lnTo>
                  <a:pt x="914146" y="573265"/>
                </a:lnTo>
                <a:lnTo>
                  <a:pt x="915543" y="576821"/>
                </a:lnTo>
                <a:lnTo>
                  <a:pt x="918464" y="579742"/>
                </a:lnTo>
                <a:lnTo>
                  <a:pt x="924737" y="583895"/>
                </a:lnTo>
                <a:lnTo>
                  <a:pt x="931926" y="585266"/>
                </a:lnTo>
                <a:lnTo>
                  <a:pt x="939101" y="583895"/>
                </a:lnTo>
                <a:lnTo>
                  <a:pt x="945388" y="579742"/>
                </a:lnTo>
                <a:lnTo>
                  <a:pt x="949591" y="573468"/>
                </a:lnTo>
                <a:lnTo>
                  <a:pt x="951001" y="566280"/>
                </a:lnTo>
                <a:close/>
              </a:path>
              <a:path w="1256029" h="1336675">
                <a:moveTo>
                  <a:pt x="1255737" y="1245146"/>
                </a:moveTo>
                <a:lnTo>
                  <a:pt x="1253655" y="1185138"/>
                </a:lnTo>
                <a:lnTo>
                  <a:pt x="1245412" y="1114272"/>
                </a:lnTo>
                <a:lnTo>
                  <a:pt x="1228598" y="1034910"/>
                </a:lnTo>
                <a:lnTo>
                  <a:pt x="1214628" y="976185"/>
                </a:lnTo>
                <a:lnTo>
                  <a:pt x="1196708" y="922197"/>
                </a:lnTo>
                <a:lnTo>
                  <a:pt x="1194168" y="916101"/>
                </a:lnTo>
                <a:lnTo>
                  <a:pt x="1180338" y="882764"/>
                </a:lnTo>
                <a:lnTo>
                  <a:pt x="1176045" y="872426"/>
                </a:lnTo>
                <a:lnTo>
                  <a:pt x="1153871" y="826350"/>
                </a:lnTo>
                <a:lnTo>
                  <a:pt x="1131430" y="783463"/>
                </a:lnTo>
                <a:lnTo>
                  <a:pt x="1109929" y="743229"/>
                </a:lnTo>
                <a:lnTo>
                  <a:pt x="1090625" y="705129"/>
                </a:lnTo>
                <a:lnTo>
                  <a:pt x="1087348" y="697598"/>
                </a:lnTo>
                <a:lnTo>
                  <a:pt x="1074724" y="668655"/>
                </a:lnTo>
                <a:lnTo>
                  <a:pt x="1063472" y="633272"/>
                </a:lnTo>
                <a:lnTo>
                  <a:pt x="1058087" y="598487"/>
                </a:lnTo>
                <a:lnTo>
                  <a:pt x="1059815" y="563740"/>
                </a:lnTo>
                <a:lnTo>
                  <a:pt x="1029398" y="585089"/>
                </a:lnTo>
                <a:lnTo>
                  <a:pt x="1006030" y="618007"/>
                </a:lnTo>
                <a:lnTo>
                  <a:pt x="996086" y="657263"/>
                </a:lnTo>
                <a:lnTo>
                  <a:pt x="1005967" y="697598"/>
                </a:lnTo>
                <a:lnTo>
                  <a:pt x="984173" y="685050"/>
                </a:lnTo>
                <a:lnTo>
                  <a:pt x="939126" y="664425"/>
                </a:lnTo>
                <a:lnTo>
                  <a:pt x="859040" y="645134"/>
                </a:lnTo>
                <a:lnTo>
                  <a:pt x="803986" y="644639"/>
                </a:lnTo>
                <a:lnTo>
                  <a:pt x="751522" y="655015"/>
                </a:lnTo>
                <a:lnTo>
                  <a:pt x="702437" y="676135"/>
                </a:lnTo>
                <a:lnTo>
                  <a:pt x="666927" y="701065"/>
                </a:lnTo>
                <a:lnTo>
                  <a:pt x="637616" y="732586"/>
                </a:lnTo>
                <a:lnTo>
                  <a:pt x="615086" y="769835"/>
                </a:lnTo>
                <a:lnTo>
                  <a:pt x="599948" y="811898"/>
                </a:lnTo>
                <a:lnTo>
                  <a:pt x="593026" y="860183"/>
                </a:lnTo>
                <a:lnTo>
                  <a:pt x="595922" y="908634"/>
                </a:lnTo>
                <a:lnTo>
                  <a:pt x="608418" y="955586"/>
                </a:lnTo>
                <a:lnTo>
                  <a:pt x="630301" y="999350"/>
                </a:lnTo>
                <a:lnTo>
                  <a:pt x="656209" y="1031608"/>
                </a:lnTo>
                <a:lnTo>
                  <a:pt x="696874" y="1062520"/>
                </a:lnTo>
                <a:lnTo>
                  <a:pt x="743534" y="1081201"/>
                </a:lnTo>
                <a:lnTo>
                  <a:pt x="793407" y="1087005"/>
                </a:lnTo>
                <a:lnTo>
                  <a:pt x="843673" y="1079284"/>
                </a:lnTo>
                <a:lnTo>
                  <a:pt x="881062" y="1062189"/>
                </a:lnTo>
                <a:lnTo>
                  <a:pt x="917956" y="1036053"/>
                </a:lnTo>
                <a:lnTo>
                  <a:pt x="947940" y="999566"/>
                </a:lnTo>
                <a:lnTo>
                  <a:pt x="968184" y="958710"/>
                </a:lnTo>
                <a:lnTo>
                  <a:pt x="975385" y="914895"/>
                </a:lnTo>
                <a:lnTo>
                  <a:pt x="966216" y="869543"/>
                </a:lnTo>
                <a:lnTo>
                  <a:pt x="937387" y="824090"/>
                </a:lnTo>
                <a:lnTo>
                  <a:pt x="901865" y="793800"/>
                </a:lnTo>
                <a:lnTo>
                  <a:pt x="863650" y="777722"/>
                </a:lnTo>
                <a:lnTo>
                  <a:pt x="825538" y="775119"/>
                </a:lnTo>
                <a:lnTo>
                  <a:pt x="761022" y="807377"/>
                </a:lnTo>
                <a:lnTo>
                  <a:pt x="740283" y="840727"/>
                </a:lnTo>
                <a:lnTo>
                  <a:pt x="790194" y="825779"/>
                </a:lnTo>
                <a:lnTo>
                  <a:pt x="810247" y="817016"/>
                </a:lnTo>
                <a:lnTo>
                  <a:pt x="823341" y="812533"/>
                </a:lnTo>
                <a:lnTo>
                  <a:pt x="813955" y="834301"/>
                </a:lnTo>
                <a:lnTo>
                  <a:pt x="820737" y="842314"/>
                </a:lnTo>
                <a:lnTo>
                  <a:pt x="839101" y="843153"/>
                </a:lnTo>
                <a:lnTo>
                  <a:pt x="864450" y="843330"/>
                </a:lnTo>
                <a:lnTo>
                  <a:pt x="892200" y="849388"/>
                </a:lnTo>
                <a:lnTo>
                  <a:pt x="936498" y="905370"/>
                </a:lnTo>
                <a:lnTo>
                  <a:pt x="935202" y="955586"/>
                </a:lnTo>
                <a:lnTo>
                  <a:pt x="914984" y="1001725"/>
                </a:lnTo>
                <a:lnTo>
                  <a:pt x="878459" y="1036561"/>
                </a:lnTo>
                <a:lnTo>
                  <a:pt x="838466" y="1055077"/>
                </a:lnTo>
                <a:lnTo>
                  <a:pt x="796404" y="1062189"/>
                </a:lnTo>
                <a:lnTo>
                  <a:pt x="754468" y="1058341"/>
                </a:lnTo>
                <a:lnTo>
                  <a:pt x="714844" y="1044054"/>
                </a:lnTo>
                <a:lnTo>
                  <a:pt x="679704" y="1019784"/>
                </a:lnTo>
                <a:lnTo>
                  <a:pt x="651256" y="986015"/>
                </a:lnTo>
                <a:lnTo>
                  <a:pt x="631596" y="946759"/>
                </a:lnTo>
                <a:lnTo>
                  <a:pt x="620395" y="904659"/>
                </a:lnTo>
                <a:lnTo>
                  <a:pt x="617855" y="861199"/>
                </a:lnTo>
                <a:lnTo>
                  <a:pt x="624205" y="817867"/>
                </a:lnTo>
                <a:lnTo>
                  <a:pt x="637540" y="780618"/>
                </a:lnTo>
                <a:lnTo>
                  <a:pt x="657428" y="747636"/>
                </a:lnTo>
                <a:lnTo>
                  <a:pt x="714756" y="697598"/>
                </a:lnTo>
                <a:lnTo>
                  <a:pt x="759333" y="678484"/>
                </a:lnTo>
                <a:lnTo>
                  <a:pt x="807097" y="669188"/>
                </a:lnTo>
                <a:lnTo>
                  <a:pt x="857351" y="669747"/>
                </a:lnTo>
                <a:lnTo>
                  <a:pt x="909447" y="680199"/>
                </a:lnTo>
                <a:lnTo>
                  <a:pt x="955446" y="697471"/>
                </a:lnTo>
                <a:lnTo>
                  <a:pt x="999350" y="721537"/>
                </a:lnTo>
                <a:lnTo>
                  <a:pt x="1040396" y="751725"/>
                </a:lnTo>
                <a:lnTo>
                  <a:pt x="1077810" y="787387"/>
                </a:lnTo>
                <a:lnTo>
                  <a:pt x="1110818" y="827862"/>
                </a:lnTo>
                <a:lnTo>
                  <a:pt x="1138682" y="872477"/>
                </a:lnTo>
                <a:lnTo>
                  <a:pt x="1141984" y="879335"/>
                </a:lnTo>
                <a:lnTo>
                  <a:pt x="1143889" y="882764"/>
                </a:lnTo>
                <a:lnTo>
                  <a:pt x="1113980" y="865886"/>
                </a:lnTo>
                <a:lnTo>
                  <a:pt x="1081836" y="864476"/>
                </a:lnTo>
                <a:lnTo>
                  <a:pt x="1051852" y="876985"/>
                </a:lnTo>
                <a:lnTo>
                  <a:pt x="1028471" y="901865"/>
                </a:lnTo>
                <a:lnTo>
                  <a:pt x="1016101" y="937539"/>
                </a:lnTo>
                <a:lnTo>
                  <a:pt x="1019175" y="982459"/>
                </a:lnTo>
                <a:lnTo>
                  <a:pt x="1030947" y="965161"/>
                </a:lnTo>
                <a:lnTo>
                  <a:pt x="1053299" y="942657"/>
                </a:lnTo>
                <a:lnTo>
                  <a:pt x="1082941" y="923467"/>
                </a:lnTo>
                <a:lnTo>
                  <a:pt x="1116558" y="916101"/>
                </a:lnTo>
                <a:lnTo>
                  <a:pt x="1150886" y="929030"/>
                </a:lnTo>
                <a:lnTo>
                  <a:pt x="1182624" y="970775"/>
                </a:lnTo>
                <a:lnTo>
                  <a:pt x="1207312" y="1051712"/>
                </a:lnTo>
                <a:lnTo>
                  <a:pt x="1222133" y="1126832"/>
                </a:lnTo>
                <a:lnTo>
                  <a:pt x="1229283" y="1193749"/>
                </a:lnTo>
                <a:lnTo>
                  <a:pt x="1230972" y="1250111"/>
                </a:lnTo>
                <a:lnTo>
                  <a:pt x="1229398" y="1293533"/>
                </a:lnTo>
                <a:lnTo>
                  <a:pt x="1226769" y="1321650"/>
                </a:lnTo>
                <a:lnTo>
                  <a:pt x="1225296" y="1332090"/>
                </a:lnTo>
                <a:lnTo>
                  <a:pt x="1224915" y="1332090"/>
                </a:lnTo>
                <a:lnTo>
                  <a:pt x="1249172" y="1336408"/>
                </a:lnTo>
                <a:lnTo>
                  <a:pt x="1251077" y="1323162"/>
                </a:lnTo>
                <a:lnTo>
                  <a:pt x="1254074" y="1291945"/>
                </a:lnTo>
                <a:lnTo>
                  <a:pt x="1255737" y="1245146"/>
                </a:lnTo>
                <a:close/>
              </a:path>
            </a:pathLst>
          </a:custGeom>
          <a:solidFill>
            <a:srgbClr val="EBE9D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7724" y="3732276"/>
            <a:ext cx="1256030" cy="1335405"/>
          </a:xfrm>
          <a:custGeom>
            <a:avLst/>
            <a:gdLst/>
            <a:ahLst/>
            <a:cxnLst/>
            <a:rect l="l" t="t" r="r" b="b"/>
            <a:pathLst>
              <a:path w="1256030" h="1335404">
                <a:moveTo>
                  <a:pt x="664248" y="475322"/>
                </a:moveTo>
                <a:lnTo>
                  <a:pt x="661352" y="426974"/>
                </a:lnTo>
                <a:lnTo>
                  <a:pt x="648804" y="380123"/>
                </a:lnTo>
                <a:lnTo>
                  <a:pt x="626872" y="336448"/>
                </a:lnTo>
                <a:lnTo>
                  <a:pt x="600913" y="304203"/>
                </a:lnTo>
                <a:lnTo>
                  <a:pt x="560527" y="273672"/>
                </a:lnTo>
                <a:lnTo>
                  <a:pt x="560133" y="273367"/>
                </a:lnTo>
                <a:lnTo>
                  <a:pt x="513359" y="254736"/>
                </a:lnTo>
                <a:lnTo>
                  <a:pt x="463372" y="248945"/>
                </a:lnTo>
                <a:lnTo>
                  <a:pt x="413004" y="256654"/>
                </a:lnTo>
                <a:lnTo>
                  <a:pt x="365061" y="278485"/>
                </a:lnTo>
                <a:lnTo>
                  <a:pt x="308521" y="336169"/>
                </a:lnTo>
                <a:lnTo>
                  <a:pt x="288226" y="376948"/>
                </a:lnTo>
                <a:lnTo>
                  <a:pt x="281012" y="420700"/>
                </a:lnTo>
                <a:lnTo>
                  <a:pt x="290220" y="465975"/>
                </a:lnTo>
                <a:lnTo>
                  <a:pt x="319163" y="511352"/>
                </a:lnTo>
                <a:lnTo>
                  <a:pt x="354723" y="541578"/>
                </a:lnTo>
                <a:lnTo>
                  <a:pt x="393014" y="557618"/>
                </a:lnTo>
                <a:lnTo>
                  <a:pt x="431190" y="560209"/>
                </a:lnTo>
                <a:lnTo>
                  <a:pt x="466420" y="550100"/>
                </a:lnTo>
                <a:lnTo>
                  <a:pt x="495858" y="528027"/>
                </a:lnTo>
                <a:lnTo>
                  <a:pt x="499084" y="522846"/>
                </a:lnTo>
                <a:lnTo>
                  <a:pt x="516674" y="494715"/>
                </a:lnTo>
                <a:lnTo>
                  <a:pt x="490931" y="500443"/>
                </a:lnTo>
                <a:lnTo>
                  <a:pt x="466623" y="509625"/>
                </a:lnTo>
                <a:lnTo>
                  <a:pt x="446544" y="518388"/>
                </a:lnTo>
                <a:lnTo>
                  <a:pt x="433476" y="522846"/>
                </a:lnTo>
                <a:lnTo>
                  <a:pt x="442849" y="501154"/>
                </a:lnTo>
                <a:lnTo>
                  <a:pt x="436029" y="493153"/>
                </a:lnTo>
                <a:lnTo>
                  <a:pt x="417614" y="492328"/>
                </a:lnTo>
                <a:lnTo>
                  <a:pt x="392201" y="492137"/>
                </a:lnTo>
                <a:lnTo>
                  <a:pt x="364401" y="486079"/>
                </a:lnTo>
                <a:lnTo>
                  <a:pt x="320027" y="430237"/>
                </a:lnTo>
                <a:lnTo>
                  <a:pt x="321233" y="380123"/>
                </a:lnTo>
                <a:lnTo>
                  <a:pt x="341541" y="334048"/>
                </a:lnTo>
                <a:lnTo>
                  <a:pt x="378129" y="299237"/>
                </a:lnTo>
                <a:lnTo>
                  <a:pt x="418223" y="280758"/>
                </a:lnTo>
                <a:lnTo>
                  <a:pt x="460400" y="273672"/>
                </a:lnTo>
                <a:lnTo>
                  <a:pt x="502450" y="277507"/>
                </a:lnTo>
                <a:lnTo>
                  <a:pt x="542175" y="291769"/>
                </a:lnTo>
                <a:lnTo>
                  <a:pt x="577392" y="315976"/>
                </a:lnTo>
                <a:lnTo>
                  <a:pt x="605891" y="349643"/>
                </a:lnTo>
                <a:lnTo>
                  <a:pt x="625576" y="388861"/>
                </a:lnTo>
                <a:lnTo>
                  <a:pt x="636803" y="430885"/>
                </a:lnTo>
                <a:lnTo>
                  <a:pt x="639368" y="474268"/>
                </a:lnTo>
                <a:lnTo>
                  <a:pt x="633056" y="517525"/>
                </a:lnTo>
                <a:lnTo>
                  <a:pt x="619671" y="554736"/>
                </a:lnTo>
                <a:lnTo>
                  <a:pt x="599719" y="587641"/>
                </a:lnTo>
                <a:lnTo>
                  <a:pt x="542290" y="637565"/>
                </a:lnTo>
                <a:lnTo>
                  <a:pt x="497560" y="656628"/>
                </a:lnTo>
                <a:lnTo>
                  <a:pt x="449694" y="665899"/>
                </a:lnTo>
                <a:lnTo>
                  <a:pt x="399351" y="665340"/>
                </a:lnTo>
                <a:lnTo>
                  <a:pt x="347179" y="654875"/>
                </a:lnTo>
                <a:lnTo>
                  <a:pt x="301040" y="637641"/>
                </a:lnTo>
                <a:lnTo>
                  <a:pt x="300913" y="637565"/>
                </a:lnTo>
                <a:lnTo>
                  <a:pt x="257022" y="613638"/>
                </a:lnTo>
                <a:lnTo>
                  <a:pt x="215887" y="583514"/>
                </a:lnTo>
                <a:lnTo>
                  <a:pt x="178384" y="547916"/>
                </a:lnTo>
                <a:lnTo>
                  <a:pt x="145275" y="507530"/>
                </a:lnTo>
                <a:lnTo>
                  <a:pt x="117348" y="462991"/>
                </a:lnTo>
                <a:lnTo>
                  <a:pt x="114084" y="456133"/>
                </a:lnTo>
                <a:lnTo>
                  <a:pt x="112191" y="452704"/>
                </a:lnTo>
                <a:lnTo>
                  <a:pt x="142125" y="469582"/>
                </a:lnTo>
                <a:lnTo>
                  <a:pt x="174345" y="471017"/>
                </a:lnTo>
                <a:lnTo>
                  <a:pt x="204393" y="458546"/>
                </a:lnTo>
                <a:lnTo>
                  <a:pt x="209892" y="452704"/>
                </a:lnTo>
                <a:lnTo>
                  <a:pt x="227825" y="433730"/>
                </a:lnTo>
                <a:lnTo>
                  <a:pt x="232778" y="419506"/>
                </a:lnTo>
                <a:lnTo>
                  <a:pt x="240233" y="398106"/>
                </a:lnTo>
                <a:lnTo>
                  <a:pt x="237159" y="353250"/>
                </a:lnTo>
                <a:lnTo>
                  <a:pt x="225348" y="370522"/>
                </a:lnTo>
                <a:lnTo>
                  <a:pt x="202933" y="392976"/>
                </a:lnTo>
                <a:lnTo>
                  <a:pt x="173228" y="412140"/>
                </a:lnTo>
                <a:lnTo>
                  <a:pt x="139534" y="419506"/>
                </a:lnTo>
                <a:lnTo>
                  <a:pt x="105130" y="406603"/>
                </a:lnTo>
                <a:lnTo>
                  <a:pt x="73342" y="364909"/>
                </a:lnTo>
                <a:lnTo>
                  <a:pt x="48590" y="284137"/>
                </a:lnTo>
                <a:lnTo>
                  <a:pt x="33743" y="209169"/>
                </a:lnTo>
                <a:lnTo>
                  <a:pt x="26581" y="142379"/>
                </a:lnTo>
                <a:lnTo>
                  <a:pt x="24879" y="86144"/>
                </a:lnTo>
                <a:lnTo>
                  <a:pt x="26454" y="42811"/>
                </a:lnTo>
                <a:lnTo>
                  <a:pt x="29070" y="14744"/>
                </a:lnTo>
                <a:lnTo>
                  <a:pt x="30530" y="4318"/>
                </a:lnTo>
                <a:lnTo>
                  <a:pt x="30873" y="4318"/>
                </a:lnTo>
                <a:lnTo>
                  <a:pt x="6642" y="0"/>
                </a:lnTo>
                <a:lnTo>
                  <a:pt x="4686" y="13246"/>
                </a:lnTo>
                <a:lnTo>
                  <a:pt x="1676" y="44399"/>
                </a:lnTo>
                <a:lnTo>
                  <a:pt x="0" y="91109"/>
                </a:lnTo>
                <a:lnTo>
                  <a:pt x="2095" y="151015"/>
                </a:lnTo>
                <a:lnTo>
                  <a:pt x="10375" y="221754"/>
                </a:lnTo>
                <a:lnTo>
                  <a:pt x="27266" y="300951"/>
                </a:lnTo>
                <a:lnTo>
                  <a:pt x="41249" y="359549"/>
                </a:lnTo>
                <a:lnTo>
                  <a:pt x="59194" y="413423"/>
                </a:lnTo>
                <a:lnTo>
                  <a:pt x="79895" y="463080"/>
                </a:lnTo>
                <a:lnTo>
                  <a:pt x="102108" y="509066"/>
                </a:lnTo>
                <a:lnTo>
                  <a:pt x="124599" y="551878"/>
                </a:lnTo>
                <a:lnTo>
                  <a:pt x="146138" y="592035"/>
                </a:lnTo>
                <a:lnTo>
                  <a:pt x="165493" y="630059"/>
                </a:lnTo>
                <a:lnTo>
                  <a:pt x="181419" y="666470"/>
                </a:lnTo>
                <a:lnTo>
                  <a:pt x="192709" y="701776"/>
                </a:lnTo>
                <a:lnTo>
                  <a:pt x="198120" y="736498"/>
                </a:lnTo>
                <a:lnTo>
                  <a:pt x="196418" y="771144"/>
                </a:lnTo>
                <a:lnTo>
                  <a:pt x="226872" y="749871"/>
                </a:lnTo>
                <a:lnTo>
                  <a:pt x="250291" y="717029"/>
                </a:lnTo>
                <a:lnTo>
                  <a:pt x="260261" y="677849"/>
                </a:lnTo>
                <a:lnTo>
                  <a:pt x="250405" y="637565"/>
                </a:lnTo>
                <a:lnTo>
                  <a:pt x="272211" y="650125"/>
                </a:lnTo>
                <a:lnTo>
                  <a:pt x="317385" y="670725"/>
                </a:lnTo>
                <a:lnTo>
                  <a:pt x="397624" y="689914"/>
                </a:lnTo>
                <a:lnTo>
                  <a:pt x="452805" y="690384"/>
                </a:lnTo>
                <a:lnTo>
                  <a:pt x="505409" y="680046"/>
                </a:lnTo>
                <a:lnTo>
                  <a:pt x="538518" y="665899"/>
                </a:lnTo>
                <a:lnTo>
                  <a:pt x="554672" y="659003"/>
                </a:lnTo>
                <a:lnTo>
                  <a:pt x="590207" y="634098"/>
                </a:lnTo>
                <a:lnTo>
                  <a:pt x="619582" y="602653"/>
                </a:lnTo>
                <a:lnTo>
                  <a:pt x="642150" y="565518"/>
                </a:lnTo>
                <a:lnTo>
                  <a:pt x="657288" y="523532"/>
                </a:lnTo>
                <a:lnTo>
                  <a:pt x="664248" y="475322"/>
                </a:lnTo>
                <a:close/>
              </a:path>
              <a:path w="1256030" h="1335404">
                <a:moveTo>
                  <a:pt x="1030224" y="615988"/>
                </a:moveTo>
                <a:lnTo>
                  <a:pt x="995667" y="620839"/>
                </a:lnTo>
                <a:lnTo>
                  <a:pt x="970800" y="635825"/>
                </a:lnTo>
                <a:lnTo>
                  <a:pt x="955776" y="651637"/>
                </a:lnTo>
                <a:lnTo>
                  <a:pt x="950747" y="658964"/>
                </a:lnTo>
                <a:lnTo>
                  <a:pt x="943190" y="639749"/>
                </a:lnTo>
                <a:lnTo>
                  <a:pt x="930897" y="640003"/>
                </a:lnTo>
                <a:lnTo>
                  <a:pt x="913930" y="654685"/>
                </a:lnTo>
                <a:lnTo>
                  <a:pt x="892314" y="678751"/>
                </a:lnTo>
                <a:lnTo>
                  <a:pt x="866101" y="707161"/>
                </a:lnTo>
                <a:lnTo>
                  <a:pt x="835367" y="734885"/>
                </a:lnTo>
                <a:lnTo>
                  <a:pt x="800138" y="756881"/>
                </a:lnTo>
                <a:lnTo>
                  <a:pt x="760476" y="768096"/>
                </a:lnTo>
                <a:lnTo>
                  <a:pt x="822401" y="760933"/>
                </a:lnTo>
                <a:lnTo>
                  <a:pt x="872629" y="750062"/>
                </a:lnTo>
                <a:lnTo>
                  <a:pt x="913498" y="734796"/>
                </a:lnTo>
                <a:lnTo>
                  <a:pt x="947343" y="714451"/>
                </a:lnTo>
                <a:lnTo>
                  <a:pt x="976515" y="688327"/>
                </a:lnTo>
                <a:lnTo>
                  <a:pt x="1003363" y="655739"/>
                </a:lnTo>
                <a:lnTo>
                  <a:pt x="1030224" y="615988"/>
                </a:lnTo>
                <a:close/>
              </a:path>
              <a:path w="1256030" h="1335404">
                <a:moveTo>
                  <a:pt x="1255776" y="959218"/>
                </a:moveTo>
                <a:lnTo>
                  <a:pt x="1187373" y="952804"/>
                </a:lnTo>
                <a:lnTo>
                  <a:pt x="1115110" y="920775"/>
                </a:lnTo>
                <a:lnTo>
                  <a:pt x="1075626" y="899668"/>
                </a:lnTo>
                <a:lnTo>
                  <a:pt x="1060018" y="891590"/>
                </a:lnTo>
                <a:lnTo>
                  <a:pt x="986129" y="856297"/>
                </a:lnTo>
                <a:lnTo>
                  <a:pt x="934605" y="837653"/>
                </a:lnTo>
                <a:lnTo>
                  <a:pt x="877544" y="823442"/>
                </a:lnTo>
                <a:lnTo>
                  <a:pt x="801865" y="808126"/>
                </a:lnTo>
                <a:lnTo>
                  <a:pt x="736536" y="802157"/>
                </a:lnTo>
                <a:lnTo>
                  <a:pt x="684860" y="802195"/>
                </a:lnTo>
                <a:lnTo>
                  <a:pt x="652335" y="804748"/>
                </a:lnTo>
                <a:lnTo>
                  <a:pt x="692581" y="784072"/>
                </a:lnTo>
                <a:lnTo>
                  <a:pt x="731037" y="757110"/>
                </a:lnTo>
                <a:lnTo>
                  <a:pt x="765251" y="724966"/>
                </a:lnTo>
                <a:lnTo>
                  <a:pt x="794435" y="687870"/>
                </a:lnTo>
                <a:lnTo>
                  <a:pt x="817816" y="646049"/>
                </a:lnTo>
                <a:lnTo>
                  <a:pt x="824865" y="630936"/>
                </a:lnTo>
                <a:lnTo>
                  <a:pt x="794283" y="642886"/>
                </a:lnTo>
                <a:lnTo>
                  <a:pt x="766889" y="652653"/>
                </a:lnTo>
                <a:lnTo>
                  <a:pt x="743661" y="666762"/>
                </a:lnTo>
                <a:lnTo>
                  <a:pt x="725563" y="691730"/>
                </a:lnTo>
                <a:lnTo>
                  <a:pt x="712152" y="719721"/>
                </a:lnTo>
                <a:lnTo>
                  <a:pt x="697636" y="743839"/>
                </a:lnTo>
                <a:lnTo>
                  <a:pt x="652729" y="780351"/>
                </a:lnTo>
                <a:lnTo>
                  <a:pt x="609384" y="795540"/>
                </a:lnTo>
                <a:lnTo>
                  <a:pt x="564642" y="805307"/>
                </a:lnTo>
                <a:lnTo>
                  <a:pt x="519125" y="809434"/>
                </a:lnTo>
                <a:lnTo>
                  <a:pt x="473481" y="807720"/>
                </a:lnTo>
                <a:lnTo>
                  <a:pt x="428371" y="799922"/>
                </a:lnTo>
                <a:lnTo>
                  <a:pt x="384416" y="785837"/>
                </a:lnTo>
                <a:lnTo>
                  <a:pt x="342290" y="765238"/>
                </a:lnTo>
                <a:lnTo>
                  <a:pt x="342290" y="765416"/>
                </a:lnTo>
                <a:lnTo>
                  <a:pt x="323824" y="749579"/>
                </a:lnTo>
                <a:lnTo>
                  <a:pt x="316623" y="750963"/>
                </a:lnTo>
                <a:lnTo>
                  <a:pt x="310337" y="755103"/>
                </a:lnTo>
                <a:lnTo>
                  <a:pt x="306184" y="761403"/>
                </a:lnTo>
                <a:lnTo>
                  <a:pt x="304800" y="768591"/>
                </a:lnTo>
                <a:lnTo>
                  <a:pt x="306184" y="775792"/>
                </a:lnTo>
                <a:lnTo>
                  <a:pt x="310337" y="782078"/>
                </a:lnTo>
                <a:lnTo>
                  <a:pt x="315493" y="787222"/>
                </a:lnTo>
                <a:lnTo>
                  <a:pt x="322707" y="788593"/>
                </a:lnTo>
                <a:lnTo>
                  <a:pt x="329222" y="786536"/>
                </a:lnTo>
                <a:lnTo>
                  <a:pt x="369976" y="808240"/>
                </a:lnTo>
                <a:lnTo>
                  <a:pt x="412965" y="823569"/>
                </a:lnTo>
                <a:lnTo>
                  <a:pt x="457492" y="832713"/>
                </a:lnTo>
                <a:lnTo>
                  <a:pt x="502831" y="835888"/>
                </a:lnTo>
                <a:lnTo>
                  <a:pt x="548271" y="833259"/>
                </a:lnTo>
                <a:lnTo>
                  <a:pt x="548271" y="833767"/>
                </a:lnTo>
                <a:lnTo>
                  <a:pt x="598017" y="830554"/>
                </a:lnTo>
                <a:lnTo>
                  <a:pt x="650354" y="834656"/>
                </a:lnTo>
                <a:lnTo>
                  <a:pt x="700176" y="847420"/>
                </a:lnTo>
                <a:lnTo>
                  <a:pt x="742403" y="870178"/>
                </a:lnTo>
                <a:lnTo>
                  <a:pt x="775081" y="902766"/>
                </a:lnTo>
                <a:lnTo>
                  <a:pt x="793229" y="942848"/>
                </a:lnTo>
                <a:lnTo>
                  <a:pt x="796645" y="985481"/>
                </a:lnTo>
                <a:lnTo>
                  <a:pt x="785139" y="1025766"/>
                </a:lnTo>
                <a:lnTo>
                  <a:pt x="758545" y="1058760"/>
                </a:lnTo>
                <a:lnTo>
                  <a:pt x="723303" y="1052677"/>
                </a:lnTo>
                <a:lnTo>
                  <a:pt x="693521" y="1027645"/>
                </a:lnTo>
                <a:lnTo>
                  <a:pt x="665911" y="1008722"/>
                </a:lnTo>
                <a:lnTo>
                  <a:pt x="637260" y="1020978"/>
                </a:lnTo>
                <a:lnTo>
                  <a:pt x="630085" y="997635"/>
                </a:lnTo>
                <a:lnTo>
                  <a:pt x="631456" y="968324"/>
                </a:lnTo>
                <a:lnTo>
                  <a:pt x="643204" y="940384"/>
                </a:lnTo>
                <a:lnTo>
                  <a:pt x="667156" y="921194"/>
                </a:lnTo>
                <a:lnTo>
                  <a:pt x="654608" y="921689"/>
                </a:lnTo>
                <a:lnTo>
                  <a:pt x="619048" y="935964"/>
                </a:lnTo>
                <a:lnTo>
                  <a:pt x="592785" y="968679"/>
                </a:lnTo>
                <a:lnTo>
                  <a:pt x="585076" y="1004697"/>
                </a:lnTo>
                <a:lnTo>
                  <a:pt x="592963" y="1040295"/>
                </a:lnTo>
                <a:lnTo>
                  <a:pt x="613511" y="1071740"/>
                </a:lnTo>
                <a:lnTo>
                  <a:pt x="643775" y="1095286"/>
                </a:lnTo>
                <a:lnTo>
                  <a:pt x="680783" y="1107198"/>
                </a:lnTo>
                <a:lnTo>
                  <a:pt x="721614" y="1103757"/>
                </a:lnTo>
                <a:lnTo>
                  <a:pt x="762241" y="1087247"/>
                </a:lnTo>
                <a:lnTo>
                  <a:pt x="794639" y="1058329"/>
                </a:lnTo>
                <a:lnTo>
                  <a:pt x="816571" y="1020762"/>
                </a:lnTo>
                <a:lnTo>
                  <a:pt x="825842" y="978331"/>
                </a:lnTo>
                <a:lnTo>
                  <a:pt x="820216" y="934758"/>
                </a:lnTo>
                <a:lnTo>
                  <a:pt x="801128" y="892721"/>
                </a:lnTo>
                <a:lnTo>
                  <a:pt x="772502" y="859002"/>
                </a:lnTo>
                <a:lnTo>
                  <a:pt x="736460" y="833386"/>
                </a:lnTo>
                <a:lnTo>
                  <a:pt x="695134" y="815657"/>
                </a:lnTo>
                <a:lnTo>
                  <a:pt x="658977" y="807491"/>
                </a:lnTo>
                <a:lnTo>
                  <a:pt x="699935" y="809764"/>
                </a:lnTo>
                <a:lnTo>
                  <a:pt x="761987" y="815365"/>
                </a:lnTo>
                <a:lnTo>
                  <a:pt x="828548" y="825004"/>
                </a:lnTo>
                <a:lnTo>
                  <a:pt x="888072" y="839724"/>
                </a:lnTo>
                <a:lnTo>
                  <a:pt x="929005" y="860526"/>
                </a:lnTo>
                <a:lnTo>
                  <a:pt x="953643" y="900264"/>
                </a:lnTo>
                <a:lnTo>
                  <a:pt x="952258" y="941133"/>
                </a:lnTo>
                <a:lnTo>
                  <a:pt x="936879" y="974572"/>
                </a:lnTo>
                <a:lnTo>
                  <a:pt x="919568" y="991997"/>
                </a:lnTo>
                <a:lnTo>
                  <a:pt x="970991" y="990815"/>
                </a:lnTo>
                <a:lnTo>
                  <a:pt x="1004328" y="965669"/>
                </a:lnTo>
                <a:lnTo>
                  <a:pt x="1015301" y="928598"/>
                </a:lnTo>
                <a:lnTo>
                  <a:pt x="999680" y="891590"/>
                </a:lnTo>
                <a:lnTo>
                  <a:pt x="1002423" y="892962"/>
                </a:lnTo>
                <a:lnTo>
                  <a:pt x="1050505" y="923086"/>
                </a:lnTo>
                <a:lnTo>
                  <a:pt x="1088148" y="956310"/>
                </a:lnTo>
                <a:lnTo>
                  <a:pt x="1119949" y="994283"/>
                </a:lnTo>
                <a:lnTo>
                  <a:pt x="1144955" y="1035951"/>
                </a:lnTo>
                <a:lnTo>
                  <a:pt x="1162291" y="1080211"/>
                </a:lnTo>
                <a:lnTo>
                  <a:pt x="1170660" y="1122133"/>
                </a:lnTo>
                <a:lnTo>
                  <a:pt x="1171092" y="1162558"/>
                </a:lnTo>
                <a:lnTo>
                  <a:pt x="1163662" y="1201000"/>
                </a:lnTo>
                <a:lnTo>
                  <a:pt x="1148397" y="1236916"/>
                </a:lnTo>
                <a:lnTo>
                  <a:pt x="1108278" y="1283055"/>
                </a:lnTo>
                <a:lnTo>
                  <a:pt x="1051826" y="1309865"/>
                </a:lnTo>
                <a:lnTo>
                  <a:pt x="1017016" y="1314958"/>
                </a:lnTo>
                <a:lnTo>
                  <a:pt x="982129" y="1312875"/>
                </a:lnTo>
                <a:lnTo>
                  <a:pt x="916825" y="1288072"/>
                </a:lnTo>
                <a:lnTo>
                  <a:pt x="885101" y="1259865"/>
                </a:lnTo>
                <a:lnTo>
                  <a:pt x="864514" y="1224445"/>
                </a:lnTo>
                <a:lnTo>
                  <a:pt x="855726" y="1184808"/>
                </a:lnTo>
                <a:lnTo>
                  <a:pt x="859383" y="1144028"/>
                </a:lnTo>
                <a:lnTo>
                  <a:pt x="876173" y="1105103"/>
                </a:lnTo>
                <a:lnTo>
                  <a:pt x="904189" y="1075778"/>
                </a:lnTo>
                <a:lnTo>
                  <a:pt x="941349" y="1059446"/>
                </a:lnTo>
                <a:lnTo>
                  <a:pt x="981659" y="1058418"/>
                </a:lnTo>
                <a:lnTo>
                  <a:pt x="1029017" y="1101509"/>
                </a:lnTo>
                <a:lnTo>
                  <a:pt x="1031621" y="1147559"/>
                </a:lnTo>
                <a:lnTo>
                  <a:pt x="1036955" y="1157008"/>
                </a:lnTo>
                <a:lnTo>
                  <a:pt x="1056106" y="1149553"/>
                </a:lnTo>
                <a:lnTo>
                  <a:pt x="1052474" y="1160068"/>
                </a:lnTo>
                <a:lnTo>
                  <a:pt x="1045425" y="1176185"/>
                </a:lnTo>
                <a:lnTo>
                  <a:pt x="1038059" y="1195692"/>
                </a:lnTo>
                <a:lnTo>
                  <a:pt x="1082382" y="1165123"/>
                </a:lnTo>
                <a:lnTo>
                  <a:pt x="1086104" y="1129449"/>
                </a:lnTo>
                <a:lnTo>
                  <a:pt x="1074597" y="1092339"/>
                </a:lnTo>
                <a:lnTo>
                  <a:pt x="1046848" y="1057732"/>
                </a:lnTo>
                <a:lnTo>
                  <a:pt x="1045464" y="1056944"/>
                </a:lnTo>
                <a:lnTo>
                  <a:pt x="1001128" y="1031290"/>
                </a:lnTo>
                <a:lnTo>
                  <a:pt x="956043" y="1028534"/>
                </a:lnTo>
                <a:lnTo>
                  <a:pt x="913803" y="1044295"/>
                </a:lnTo>
                <a:lnTo>
                  <a:pt x="876681" y="1073353"/>
                </a:lnTo>
                <a:lnTo>
                  <a:pt x="839419" y="1143165"/>
                </a:lnTo>
                <a:lnTo>
                  <a:pt x="836841" y="1193888"/>
                </a:lnTo>
                <a:lnTo>
                  <a:pt x="850798" y="1242352"/>
                </a:lnTo>
                <a:lnTo>
                  <a:pt x="880287" y="1284122"/>
                </a:lnTo>
                <a:lnTo>
                  <a:pt x="941311" y="1322463"/>
                </a:lnTo>
                <a:lnTo>
                  <a:pt x="978954" y="1332522"/>
                </a:lnTo>
                <a:lnTo>
                  <a:pt x="1017816" y="1334871"/>
                </a:lnTo>
                <a:lnTo>
                  <a:pt x="1056627" y="1329270"/>
                </a:lnTo>
                <a:lnTo>
                  <a:pt x="1090307" y="1317193"/>
                </a:lnTo>
                <a:lnTo>
                  <a:pt x="1093978" y="1314958"/>
                </a:lnTo>
                <a:lnTo>
                  <a:pt x="1120152" y="1299083"/>
                </a:lnTo>
                <a:lnTo>
                  <a:pt x="1145463" y="1275461"/>
                </a:lnTo>
                <a:lnTo>
                  <a:pt x="1165542" y="1246873"/>
                </a:lnTo>
                <a:lnTo>
                  <a:pt x="1182370" y="1207363"/>
                </a:lnTo>
                <a:lnTo>
                  <a:pt x="1190637" y="1165161"/>
                </a:lnTo>
                <a:lnTo>
                  <a:pt x="1190256" y="1120863"/>
                </a:lnTo>
                <a:lnTo>
                  <a:pt x="1181163" y="1075067"/>
                </a:lnTo>
                <a:lnTo>
                  <a:pt x="1167257" y="1037932"/>
                </a:lnTo>
                <a:lnTo>
                  <a:pt x="1148219" y="1002461"/>
                </a:lnTo>
                <a:lnTo>
                  <a:pt x="1180680" y="1010412"/>
                </a:lnTo>
                <a:lnTo>
                  <a:pt x="1211986" y="1002461"/>
                </a:lnTo>
                <a:lnTo>
                  <a:pt x="1212227" y="1002411"/>
                </a:lnTo>
                <a:lnTo>
                  <a:pt x="1238656" y="983615"/>
                </a:lnTo>
                <a:lnTo>
                  <a:pt x="1255141" y="960120"/>
                </a:lnTo>
                <a:lnTo>
                  <a:pt x="1255776" y="959218"/>
                </a:lnTo>
                <a:close/>
              </a:path>
            </a:pathLst>
          </a:custGeom>
          <a:solidFill>
            <a:srgbClr val="EBE9D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909559" y="3953255"/>
            <a:ext cx="1042416" cy="8915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7541" y="1441196"/>
            <a:ext cx="7328916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27985" marR="5080">
              <a:lnSpc>
                <a:spcPct val="100000"/>
              </a:lnSpc>
              <a:spcBef>
                <a:spcPts val="95"/>
              </a:spcBef>
            </a:pPr>
            <a:r>
              <a:rPr spc="75" dirty="0"/>
              <a:t>Что</a:t>
            </a:r>
            <a:r>
              <a:rPr spc="110" dirty="0"/>
              <a:t> </a:t>
            </a:r>
            <a:r>
              <a:rPr spc="-70" dirty="0" err="1"/>
              <a:t>такое</a:t>
            </a:r>
            <a:r>
              <a:rPr spc="-70" dirty="0"/>
              <a:t> </a:t>
            </a:r>
            <a:r>
              <a:rPr lang="en-GB" spc="-55" dirty="0"/>
              <a:t>Git</a:t>
            </a:r>
            <a:r>
              <a:rPr spc="-5" dirty="0"/>
              <a:t>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88363" y="1909572"/>
            <a:ext cx="1434465" cy="1324610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01600" rIns="0" bIns="0" rtlCol="0">
            <a:spAutoFit/>
          </a:bodyPr>
          <a:lstStyle/>
          <a:p>
            <a:pPr marL="288290">
              <a:lnSpc>
                <a:spcPct val="100000"/>
              </a:lnSpc>
              <a:spcBef>
                <a:spcPts val="800"/>
              </a:spcBef>
            </a:pPr>
            <a:r>
              <a:rPr sz="6000" b="1" spc="30" dirty="0">
                <a:solidFill>
                  <a:srgbClr val="EBE9DC"/>
                </a:solidFill>
                <a:latin typeface="Arial"/>
                <a:cs typeface="Arial"/>
              </a:rPr>
              <a:t>01</a:t>
            </a:r>
            <a:endParaRPr sz="6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7614152" y="3755068"/>
            <a:ext cx="632460" cy="553085"/>
            <a:chOff x="7812278" y="3779773"/>
            <a:chExt cx="632460" cy="553085"/>
          </a:xfrm>
        </p:grpSpPr>
        <p:sp>
          <p:nvSpPr>
            <p:cNvPr id="4" name="object 4">
              <a:hlinkClick r:id="rId2" action="ppaction://hlinksldjump"/>
            </p:cNvPr>
            <p:cNvSpPr/>
            <p:nvPr/>
          </p:nvSpPr>
          <p:spPr>
            <a:xfrm>
              <a:off x="7824978" y="3792473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59" h="527685">
                  <a:moveTo>
                    <a:pt x="342900" y="0"/>
                  </a:moveTo>
                  <a:lnTo>
                    <a:pt x="342900" y="131825"/>
                  </a:lnTo>
                  <a:lnTo>
                    <a:pt x="0" y="131825"/>
                  </a:lnTo>
                  <a:lnTo>
                    <a:pt x="0" y="395478"/>
                  </a:lnTo>
                  <a:lnTo>
                    <a:pt x="342900" y="395478"/>
                  </a:lnTo>
                  <a:lnTo>
                    <a:pt x="342900" y="527304"/>
                  </a:lnTo>
                  <a:lnTo>
                    <a:pt x="606551" y="263651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7824978" y="3792473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59" h="527685">
                  <a:moveTo>
                    <a:pt x="0" y="131825"/>
                  </a:moveTo>
                  <a:lnTo>
                    <a:pt x="342900" y="131825"/>
                  </a:lnTo>
                  <a:lnTo>
                    <a:pt x="342900" y="0"/>
                  </a:lnTo>
                  <a:lnTo>
                    <a:pt x="606551" y="263651"/>
                  </a:lnTo>
                  <a:lnTo>
                    <a:pt x="342900" y="527304"/>
                  </a:lnTo>
                  <a:lnTo>
                    <a:pt x="342900" y="395478"/>
                  </a:lnTo>
                  <a:lnTo>
                    <a:pt x="0" y="395478"/>
                  </a:lnTo>
                  <a:lnTo>
                    <a:pt x="0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026" name="Picture 2" descr="Диаграмма локального контроля версий">
            <a:extLst>
              <a:ext uri="{FF2B5EF4-FFF2-40B4-BE49-F238E27FC236}">
                <a16:creationId xmlns:a16="http://schemas.microsoft.com/office/drawing/2014/main" id="{FED1EE3E-6AAA-440F-90E1-53E38755B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199" y="802318"/>
            <a:ext cx="3458545" cy="295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3048EB1-FAAB-4B5E-8908-8C264E6B1296}"/>
              </a:ext>
            </a:extLst>
          </p:cNvPr>
          <p:cNvSpPr/>
          <p:nvPr/>
        </p:nvSpPr>
        <p:spPr>
          <a:xfrm>
            <a:off x="4343400" y="668971"/>
            <a:ext cx="358698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Система, записывающая изменения в файл или набор файлов в течение времени и позволяющая вернуться позже к определённой версии. Для контроля версий файлов в этой книге в качестве примера будет использоваться исходный код программного обеспечения, хотя на самом деле вы можете использовать контроль версий практически для любых типов файлов.</a:t>
            </a:r>
          </a:p>
        </p:txBody>
      </p:sp>
      <p:grpSp>
        <p:nvGrpSpPr>
          <p:cNvPr id="7" name="object 16">
            <a:extLst>
              <a:ext uri="{FF2B5EF4-FFF2-40B4-BE49-F238E27FC236}">
                <a16:creationId xmlns:a16="http://schemas.microsoft.com/office/drawing/2014/main" id="{B257B4C3-8CD8-4200-BFE9-02F5DB3B14C7}"/>
              </a:ext>
            </a:extLst>
          </p:cNvPr>
          <p:cNvGrpSpPr/>
          <p:nvPr/>
        </p:nvGrpSpPr>
        <p:grpSpPr>
          <a:xfrm>
            <a:off x="1066800" y="3809205"/>
            <a:ext cx="633730" cy="553085"/>
            <a:chOff x="1252982" y="4473194"/>
            <a:chExt cx="633730" cy="553085"/>
          </a:xfrm>
        </p:grpSpPr>
        <p:sp>
          <p:nvSpPr>
            <p:cNvPr id="8" name="object 17">
              <a:hlinkClick r:id="rId4" action="ppaction://hlinksldjump"/>
              <a:extLst>
                <a:ext uri="{FF2B5EF4-FFF2-40B4-BE49-F238E27FC236}">
                  <a16:creationId xmlns:a16="http://schemas.microsoft.com/office/drawing/2014/main" id="{6010A531-EB0D-4EE9-A5C4-7A8FB18D188C}"/>
                </a:ext>
              </a:extLst>
            </p:cNvPr>
            <p:cNvSpPr/>
            <p:nvPr/>
          </p:nvSpPr>
          <p:spPr>
            <a:xfrm>
              <a:off x="1265682" y="4485894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263652" y="0"/>
                  </a:moveTo>
                  <a:lnTo>
                    <a:pt x="0" y="263651"/>
                  </a:lnTo>
                  <a:lnTo>
                    <a:pt x="263652" y="527303"/>
                  </a:lnTo>
                  <a:lnTo>
                    <a:pt x="263652" y="395477"/>
                  </a:lnTo>
                  <a:lnTo>
                    <a:pt x="608076" y="395477"/>
                  </a:lnTo>
                  <a:lnTo>
                    <a:pt x="608076" y="131825"/>
                  </a:lnTo>
                  <a:lnTo>
                    <a:pt x="263652" y="131825"/>
                  </a:lnTo>
                  <a:lnTo>
                    <a:pt x="263652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0" name="object 18">
              <a:extLst>
                <a:ext uri="{FF2B5EF4-FFF2-40B4-BE49-F238E27FC236}">
                  <a16:creationId xmlns:a16="http://schemas.microsoft.com/office/drawing/2014/main" id="{C8922674-3C14-449A-9980-ACC884BAD1BC}"/>
                </a:ext>
              </a:extLst>
            </p:cNvPr>
            <p:cNvSpPr/>
            <p:nvPr/>
          </p:nvSpPr>
          <p:spPr>
            <a:xfrm>
              <a:off x="1265682" y="4485894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608076" y="131825"/>
                  </a:moveTo>
                  <a:lnTo>
                    <a:pt x="263652" y="131825"/>
                  </a:lnTo>
                  <a:lnTo>
                    <a:pt x="263652" y="0"/>
                  </a:lnTo>
                  <a:lnTo>
                    <a:pt x="0" y="263651"/>
                  </a:lnTo>
                  <a:lnTo>
                    <a:pt x="263652" y="527303"/>
                  </a:lnTo>
                  <a:lnTo>
                    <a:pt x="263652" y="395477"/>
                  </a:lnTo>
                  <a:lnTo>
                    <a:pt x="608076" y="395477"/>
                  </a:lnTo>
                  <a:lnTo>
                    <a:pt x="608076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" name="Управляющая кнопка: &quot;В конец&quot; 1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B37BD83D-90D5-4C67-A38C-A879AB74FF12}"/>
              </a:ext>
            </a:extLst>
          </p:cNvPr>
          <p:cNvSpPr/>
          <p:nvPr/>
        </p:nvSpPr>
        <p:spPr>
          <a:xfrm>
            <a:off x="8382000" y="3752690"/>
            <a:ext cx="607060" cy="609600"/>
          </a:xfrm>
          <a:prstGeom prst="actionButtonEnd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Управляющая кнопка: &quot;В начало&quot; 5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990A3CF1-9E23-487E-854D-BAD2517134CE}"/>
              </a:ext>
            </a:extLst>
          </p:cNvPr>
          <p:cNvSpPr/>
          <p:nvPr/>
        </p:nvSpPr>
        <p:spPr>
          <a:xfrm>
            <a:off x="324352" y="3767768"/>
            <a:ext cx="607060" cy="607222"/>
          </a:xfrm>
          <a:prstGeom prst="actionButtonBeginning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Управляющая кнопка: &quot;На главную&quot;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4A567DA9-0D70-418A-83CF-59A1CF171D05}"/>
              </a:ext>
            </a:extLst>
          </p:cNvPr>
          <p:cNvSpPr/>
          <p:nvPr/>
        </p:nvSpPr>
        <p:spPr>
          <a:xfrm>
            <a:off x="278114" y="219101"/>
            <a:ext cx="513848" cy="449731"/>
          </a:xfrm>
          <a:prstGeom prst="actionButtonHome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23208" y="1441196"/>
            <a:ext cx="3796792" cy="18588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lang="ru-RU" spc="10" dirty="0"/>
              <a:t>Преимущества использования </a:t>
            </a:r>
            <a:r>
              <a:rPr lang="en-GB" spc="10" dirty="0"/>
              <a:t>Git</a:t>
            </a:r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388363" y="1909572"/>
            <a:ext cx="1434465" cy="1324610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01600" rIns="0" bIns="0" rtlCol="0">
            <a:spAutoFit/>
          </a:bodyPr>
          <a:lstStyle/>
          <a:p>
            <a:pPr marL="288290">
              <a:lnSpc>
                <a:spcPct val="100000"/>
              </a:lnSpc>
              <a:spcBef>
                <a:spcPts val="800"/>
              </a:spcBef>
            </a:pPr>
            <a:r>
              <a:rPr sz="6000" b="1" spc="30" dirty="0">
                <a:solidFill>
                  <a:srgbClr val="EBE9DC"/>
                </a:solidFill>
                <a:latin typeface="Arial"/>
                <a:cs typeface="Arial"/>
              </a:rPr>
              <a:t>02</a:t>
            </a:r>
            <a:endParaRPr sz="6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7467600" y="3792473"/>
            <a:ext cx="632460" cy="553085"/>
            <a:chOff x="7812278" y="3779773"/>
            <a:chExt cx="632460" cy="553085"/>
          </a:xfrm>
        </p:grpSpPr>
        <p:sp>
          <p:nvSpPr>
            <p:cNvPr id="4" name="object 4">
              <a:hlinkClick r:id="rId2" action="ppaction://hlinksldjump"/>
            </p:cNvPr>
            <p:cNvSpPr/>
            <p:nvPr/>
          </p:nvSpPr>
          <p:spPr>
            <a:xfrm>
              <a:off x="7824978" y="3792473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59" h="527685">
                  <a:moveTo>
                    <a:pt x="342900" y="0"/>
                  </a:moveTo>
                  <a:lnTo>
                    <a:pt x="342900" y="131825"/>
                  </a:lnTo>
                  <a:lnTo>
                    <a:pt x="0" y="131825"/>
                  </a:lnTo>
                  <a:lnTo>
                    <a:pt x="0" y="395478"/>
                  </a:lnTo>
                  <a:lnTo>
                    <a:pt x="342900" y="395478"/>
                  </a:lnTo>
                  <a:lnTo>
                    <a:pt x="342900" y="527304"/>
                  </a:lnTo>
                  <a:lnTo>
                    <a:pt x="606551" y="263651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7824978" y="3792473"/>
              <a:ext cx="607060" cy="527685"/>
            </a:xfrm>
            <a:custGeom>
              <a:avLst/>
              <a:gdLst/>
              <a:ahLst/>
              <a:cxnLst/>
              <a:rect l="l" t="t" r="r" b="b"/>
              <a:pathLst>
                <a:path w="607059" h="527685">
                  <a:moveTo>
                    <a:pt x="0" y="131825"/>
                  </a:moveTo>
                  <a:lnTo>
                    <a:pt x="342900" y="131825"/>
                  </a:lnTo>
                  <a:lnTo>
                    <a:pt x="342900" y="0"/>
                  </a:lnTo>
                  <a:lnTo>
                    <a:pt x="606551" y="263651"/>
                  </a:lnTo>
                  <a:lnTo>
                    <a:pt x="342900" y="527304"/>
                  </a:lnTo>
                  <a:lnTo>
                    <a:pt x="342900" y="395478"/>
                  </a:lnTo>
                  <a:lnTo>
                    <a:pt x="0" y="395478"/>
                  </a:lnTo>
                  <a:lnTo>
                    <a:pt x="0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1307846" y="3779773"/>
            <a:ext cx="633730" cy="553085"/>
            <a:chOff x="1307846" y="3779773"/>
            <a:chExt cx="633730" cy="553085"/>
          </a:xfrm>
        </p:grpSpPr>
        <p:sp>
          <p:nvSpPr>
            <p:cNvPr id="7" name="object 7">
              <a:hlinkClick r:id="rId3" action="ppaction://hlinksldjump"/>
            </p:cNvPr>
            <p:cNvSpPr/>
            <p:nvPr/>
          </p:nvSpPr>
          <p:spPr>
            <a:xfrm>
              <a:off x="1320546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263651" y="0"/>
                  </a:moveTo>
                  <a:lnTo>
                    <a:pt x="0" y="263651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5"/>
                  </a:lnTo>
                  <a:lnTo>
                    <a:pt x="263651" y="131825"/>
                  </a:lnTo>
                  <a:lnTo>
                    <a:pt x="263651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1320546" y="3792473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608076" y="131825"/>
                  </a:moveTo>
                  <a:lnTo>
                    <a:pt x="263651" y="131825"/>
                  </a:lnTo>
                  <a:lnTo>
                    <a:pt x="263651" y="0"/>
                  </a:lnTo>
                  <a:lnTo>
                    <a:pt x="0" y="263651"/>
                  </a:lnTo>
                  <a:lnTo>
                    <a:pt x="263651" y="527304"/>
                  </a:lnTo>
                  <a:lnTo>
                    <a:pt x="263651" y="395478"/>
                  </a:lnTo>
                  <a:lnTo>
                    <a:pt x="608076" y="395478"/>
                  </a:lnTo>
                  <a:lnTo>
                    <a:pt x="608076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BD8EECC-C170-4392-AA3E-FEFE0A787CC0}"/>
              </a:ext>
            </a:extLst>
          </p:cNvPr>
          <p:cNvSpPr/>
          <p:nvPr/>
        </p:nvSpPr>
        <p:spPr>
          <a:xfrm>
            <a:off x="609600" y="813747"/>
            <a:ext cx="4572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Главное преимущество </a:t>
            </a:r>
            <a:r>
              <a:rPr lang="ru-RU" sz="2400" dirty="0" err="1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ru-RU" sz="240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– в том, что он очень быстрый и прозрачный. Он удобен для нелинейной разработки и эффективен как для небольших проектов, так и для огромных систем с тысячами участников.</a:t>
            </a:r>
            <a:endParaRPr lang="ru-RU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 descr="https://avatars.mds.yandex.net/i?id=a4c1f00edd4d7d4ec5a081ffd61cafa34d578b12-12314646-images-thumbs&amp;n=13">
            <a:extLst>
              <a:ext uri="{FF2B5EF4-FFF2-40B4-BE49-F238E27FC236}">
                <a16:creationId xmlns:a16="http://schemas.microsoft.com/office/drawing/2014/main" id="{613CB3A9-B559-4D87-9BD9-350D2D35E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1042667"/>
            <a:ext cx="2821913" cy="2219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Управляющая кнопка: &quot;На главную&quot; 9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8E2C68D9-81AB-43DD-9F00-F839DFFF42B2}"/>
              </a:ext>
            </a:extLst>
          </p:cNvPr>
          <p:cNvSpPr/>
          <p:nvPr/>
        </p:nvSpPr>
        <p:spPr>
          <a:xfrm>
            <a:off x="278114" y="219101"/>
            <a:ext cx="513848" cy="449731"/>
          </a:xfrm>
          <a:prstGeom prst="actionButtonHome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Управляющая кнопка: &quot;В начало&quot;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4094BEC4-5F05-4780-8B05-AF9368523661}"/>
              </a:ext>
            </a:extLst>
          </p:cNvPr>
          <p:cNvSpPr/>
          <p:nvPr/>
        </p:nvSpPr>
        <p:spPr>
          <a:xfrm>
            <a:off x="324352" y="3767768"/>
            <a:ext cx="607060" cy="607222"/>
          </a:xfrm>
          <a:prstGeom prst="actionButtonBeginning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Управляющая кнопка: &quot;В конец&quot; 11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C7EB2F92-7599-4AD8-99FF-C658D21CD22A}"/>
              </a:ext>
            </a:extLst>
          </p:cNvPr>
          <p:cNvSpPr/>
          <p:nvPr/>
        </p:nvSpPr>
        <p:spPr>
          <a:xfrm>
            <a:off x="8382000" y="3752690"/>
            <a:ext cx="607060" cy="609600"/>
          </a:xfrm>
          <a:prstGeom prst="actionButtonEnd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23208" y="1441196"/>
            <a:ext cx="3339592" cy="1854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lang="ru-RU" spc="5" dirty="0"/>
              <a:t>Установка </a:t>
            </a:r>
            <a:r>
              <a:rPr lang="en-GB" spc="5" dirty="0"/>
              <a:t>Git </a:t>
            </a:r>
            <a:r>
              <a:rPr lang="ru-RU" spc="5" dirty="0"/>
              <a:t>на компьютер</a:t>
            </a:r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388363" y="1909572"/>
            <a:ext cx="1434465" cy="1324610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01600" rIns="0" bIns="0" rtlCol="0">
            <a:spAutoFit/>
          </a:bodyPr>
          <a:lstStyle/>
          <a:p>
            <a:pPr marL="288290">
              <a:lnSpc>
                <a:spcPct val="100000"/>
              </a:lnSpc>
              <a:spcBef>
                <a:spcPts val="800"/>
              </a:spcBef>
            </a:pPr>
            <a:r>
              <a:rPr sz="6000" b="1" spc="30" dirty="0">
                <a:solidFill>
                  <a:srgbClr val="EBE9DC"/>
                </a:solidFill>
                <a:latin typeface="Arial"/>
                <a:cs typeface="Arial"/>
              </a:rPr>
              <a:t>03</a:t>
            </a:r>
            <a:endParaRPr sz="6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8644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67600" y="0"/>
            <a:ext cx="1676400" cy="1589532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3828541"/>
            <a:ext cx="1114653" cy="1314957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8732653" y="1527047"/>
            <a:ext cx="137160" cy="2089785"/>
          </a:xfrm>
          <a:custGeom>
            <a:avLst/>
            <a:gdLst/>
            <a:ahLst/>
            <a:cxnLst/>
            <a:rect l="l" t="t" r="r" b="b"/>
            <a:pathLst>
              <a:path w="137159" h="2089785">
                <a:moveTo>
                  <a:pt x="68447" y="0"/>
                </a:moveTo>
                <a:lnTo>
                  <a:pt x="62698" y="6915"/>
                </a:lnTo>
                <a:lnTo>
                  <a:pt x="56080" y="20653"/>
                </a:lnTo>
                <a:lnTo>
                  <a:pt x="51105" y="35843"/>
                </a:lnTo>
                <a:lnTo>
                  <a:pt x="50286" y="47116"/>
                </a:lnTo>
                <a:lnTo>
                  <a:pt x="42757" y="42652"/>
                </a:lnTo>
                <a:lnTo>
                  <a:pt x="31204" y="41687"/>
                </a:lnTo>
                <a:lnTo>
                  <a:pt x="17889" y="43437"/>
                </a:lnTo>
                <a:lnTo>
                  <a:pt x="5074" y="47116"/>
                </a:lnTo>
                <a:lnTo>
                  <a:pt x="11076" y="52974"/>
                </a:lnTo>
                <a:lnTo>
                  <a:pt x="25378" y="70548"/>
                </a:lnTo>
                <a:lnTo>
                  <a:pt x="42418" y="99837"/>
                </a:lnTo>
                <a:lnTo>
                  <a:pt x="56636" y="140842"/>
                </a:lnTo>
                <a:lnTo>
                  <a:pt x="55572" y="122253"/>
                </a:lnTo>
                <a:lnTo>
                  <a:pt x="53796" y="104892"/>
                </a:lnTo>
                <a:lnTo>
                  <a:pt x="50794" y="87375"/>
                </a:lnTo>
                <a:lnTo>
                  <a:pt x="49899" y="76844"/>
                </a:lnTo>
                <a:lnTo>
                  <a:pt x="52206" y="70373"/>
                </a:lnTo>
                <a:lnTo>
                  <a:pt x="56634" y="68212"/>
                </a:lnTo>
                <a:lnTo>
                  <a:pt x="62097" y="70612"/>
                </a:lnTo>
                <a:lnTo>
                  <a:pt x="62097" y="249809"/>
                </a:lnTo>
                <a:lnTo>
                  <a:pt x="45333" y="249809"/>
                </a:lnTo>
                <a:lnTo>
                  <a:pt x="39618" y="255524"/>
                </a:lnTo>
                <a:lnTo>
                  <a:pt x="39618" y="270001"/>
                </a:lnTo>
                <a:lnTo>
                  <a:pt x="45460" y="275589"/>
                </a:lnTo>
                <a:lnTo>
                  <a:pt x="62097" y="275589"/>
                </a:lnTo>
                <a:lnTo>
                  <a:pt x="62097" y="605282"/>
                </a:lnTo>
                <a:lnTo>
                  <a:pt x="54111" y="584360"/>
                </a:lnTo>
                <a:lnTo>
                  <a:pt x="42412" y="567451"/>
                </a:lnTo>
                <a:lnTo>
                  <a:pt x="26521" y="555043"/>
                </a:lnTo>
                <a:lnTo>
                  <a:pt x="5963" y="547624"/>
                </a:lnTo>
                <a:lnTo>
                  <a:pt x="0" y="561091"/>
                </a:lnTo>
                <a:lnTo>
                  <a:pt x="2168" y="572119"/>
                </a:lnTo>
                <a:lnTo>
                  <a:pt x="9981" y="581503"/>
                </a:lnTo>
                <a:lnTo>
                  <a:pt x="20949" y="590041"/>
                </a:lnTo>
                <a:lnTo>
                  <a:pt x="34754" y="601257"/>
                </a:lnTo>
                <a:lnTo>
                  <a:pt x="46237" y="612901"/>
                </a:lnTo>
                <a:lnTo>
                  <a:pt x="55364" y="623974"/>
                </a:lnTo>
                <a:lnTo>
                  <a:pt x="62097" y="633476"/>
                </a:lnTo>
                <a:lnTo>
                  <a:pt x="62097" y="1455927"/>
                </a:lnTo>
                <a:lnTo>
                  <a:pt x="34754" y="1488146"/>
                </a:lnTo>
                <a:lnTo>
                  <a:pt x="9981" y="1507900"/>
                </a:lnTo>
                <a:lnTo>
                  <a:pt x="2168" y="1517284"/>
                </a:lnTo>
                <a:lnTo>
                  <a:pt x="0" y="1528312"/>
                </a:lnTo>
                <a:lnTo>
                  <a:pt x="5963" y="1541779"/>
                </a:lnTo>
                <a:lnTo>
                  <a:pt x="26521" y="1534306"/>
                </a:lnTo>
                <a:lnTo>
                  <a:pt x="42412" y="1521904"/>
                </a:lnTo>
                <a:lnTo>
                  <a:pt x="54111" y="1505025"/>
                </a:lnTo>
                <a:lnTo>
                  <a:pt x="62097" y="1484121"/>
                </a:lnTo>
                <a:lnTo>
                  <a:pt x="62097" y="1813814"/>
                </a:lnTo>
                <a:lnTo>
                  <a:pt x="45333" y="1813814"/>
                </a:lnTo>
                <a:lnTo>
                  <a:pt x="39618" y="1819402"/>
                </a:lnTo>
                <a:lnTo>
                  <a:pt x="39618" y="1833879"/>
                </a:lnTo>
                <a:lnTo>
                  <a:pt x="45460" y="1839595"/>
                </a:lnTo>
                <a:lnTo>
                  <a:pt x="62097" y="1839595"/>
                </a:lnTo>
                <a:lnTo>
                  <a:pt x="62097" y="2018791"/>
                </a:lnTo>
                <a:lnTo>
                  <a:pt x="56526" y="2021191"/>
                </a:lnTo>
                <a:lnTo>
                  <a:pt x="52111" y="2019030"/>
                </a:lnTo>
                <a:lnTo>
                  <a:pt x="49863" y="2012559"/>
                </a:lnTo>
                <a:lnTo>
                  <a:pt x="50794" y="2002027"/>
                </a:lnTo>
                <a:lnTo>
                  <a:pt x="53796" y="1984511"/>
                </a:lnTo>
                <a:lnTo>
                  <a:pt x="55572" y="1967150"/>
                </a:lnTo>
                <a:lnTo>
                  <a:pt x="56636" y="1948560"/>
                </a:lnTo>
                <a:lnTo>
                  <a:pt x="42418" y="1989585"/>
                </a:lnTo>
                <a:lnTo>
                  <a:pt x="25378" y="2018919"/>
                </a:lnTo>
                <a:lnTo>
                  <a:pt x="11076" y="2036536"/>
                </a:lnTo>
                <a:lnTo>
                  <a:pt x="5074" y="2042414"/>
                </a:lnTo>
                <a:lnTo>
                  <a:pt x="17889" y="2046021"/>
                </a:lnTo>
                <a:lnTo>
                  <a:pt x="31204" y="2047748"/>
                </a:lnTo>
                <a:lnTo>
                  <a:pt x="42757" y="2046807"/>
                </a:lnTo>
                <a:lnTo>
                  <a:pt x="50286" y="2042414"/>
                </a:lnTo>
                <a:lnTo>
                  <a:pt x="51105" y="2053613"/>
                </a:lnTo>
                <a:lnTo>
                  <a:pt x="56080" y="2068766"/>
                </a:lnTo>
                <a:lnTo>
                  <a:pt x="62698" y="2082490"/>
                </a:lnTo>
                <a:lnTo>
                  <a:pt x="68447" y="2089403"/>
                </a:lnTo>
                <a:lnTo>
                  <a:pt x="74195" y="2082490"/>
                </a:lnTo>
                <a:lnTo>
                  <a:pt x="80813" y="2068766"/>
                </a:lnTo>
                <a:lnTo>
                  <a:pt x="85788" y="2053613"/>
                </a:lnTo>
                <a:lnTo>
                  <a:pt x="86608" y="2042414"/>
                </a:lnTo>
                <a:lnTo>
                  <a:pt x="94136" y="2046807"/>
                </a:lnTo>
                <a:lnTo>
                  <a:pt x="105689" y="2047748"/>
                </a:lnTo>
                <a:lnTo>
                  <a:pt x="119004" y="2046021"/>
                </a:lnTo>
                <a:lnTo>
                  <a:pt x="131820" y="2042414"/>
                </a:lnTo>
                <a:lnTo>
                  <a:pt x="125817" y="2036536"/>
                </a:lnTo>
                <a:lnTo>
                  <a:pt x="111515" y="2018918"/>
                </a:lnTo>
                <a:lnTo>
                  <a:pt x="94476" y="1989585"/>
                </a:lnTo>
                <a:lnTo>
                  <a:pt x="80258" y="1948560"/>
                </a:lnTo>
                <a:lnTo>
                  <a:pt x="81321" y="1967150"/>
                </a:lnTo>
                <a:lnTo>
                  <a:pt x="83097" y="1984511"/>
                </a:lnTo>
                <a:lnTo>
                  <a:pt x="86100" y="2002027"/>
                </a:lnTo>
                <a:lnTo>
                  <a:pt x="86994" y="2012648"/>
                </a:lnTo>
                <a:lnTo>
                  <a:pt x="84687" y="2019173"/>
                </a:lnTo>
                <a:lnTo>
                  <a:pt x="80260" y="2021316"/>
                </a:lnTo>
                <a:lnTo>
                  <a:pt x="74797" y="2018791"/>
                </a:lnTo>
                <a:lnTo>
                  <a:pt x="74797" y="1839595"/>
                </a:lnTo>
                <a:lnTo>
                  <a:pt x="91561" y="1839595"/>
                </a:lnTo>
                <a:lnTo>
                  <a:pt x="97276" y="1833879"/>
                </a:lnTo>
                <a:lnTo>
                  <a:pt x="97276" y="1819402"/>
                </a:lnTo>
                <a:lnTo>
                  <a:pt x="91434" y="1813814"/>
                </a:lnTo>
                <a:lnTo>
                  <a:pt x="74797" y="1813814"/>
                </a:lnTo>
                <a:lnTo>
                  <a:pt x="74797" y="1484121"/>
                </a:lnTo>
                <a:lnTo>
                  <a:pt x="82782" y="1505043"/>
                </a:lnTo>
                <a:lnTo>
                  <a:pt x="94482" y="1521952"/>
                </a:lnTo>
                <a:lnTo>
                  <a:pt x="110372" y="1534360"/>
                </a:lnTo>
                <a:lnTo>
                  <a:pt x="130931" y="1541779"/>
                </a:lnTo>
                <a:lnTo>
                  <a:pt x="136876" y="1528312"/>
                </a:lnTo>
                <a:lnTo>
                  <a:pt x="134677" y="1517284"/>
                </a:lnTo>
                <a:lnTo>
                  <a:pt x="126859" y="1507900"/>
                </a:lnTo>
                <a:lnTo>
                  <a:pt x="115945" y="1499362"/>
                </a:lnTo>
                <a:lnTo>
                  <a:pt x="102139" y="1488146"/>
                </a:lnTo>
                <a:lnTo>
                  <a:pt x="90656" y="1476502"/>
                </a:lnTo>
                <a:lnTo>
                  <a:pt x="81530" y="1465429"/>
                </a:lnTo>
                <a:lnTo>
                  <a:pt x="74797" y="1455927"/>
                </a:lnTo>
                <a:lnTo>
                  <a:pt x="74797" y="633476"/>
                </a:lnTo>
                <a:lnTo>
                  <a:pt x="102139" y="601257"/>
                </a:lnTo>
                <a:lnTo>
                  <a:pt x="126859" y="581503"/>
                </a:lnTo>
                <a:lnTo>
                  <a:pt x="134677" y="572119"/>
                </a:lnTo>
                <a:lnTo>
                  <a:pt x="136876" y="561091"/>
                </a:lnTo>
                <a:lnTo>
                  <a:pt x="130931" y="547624"/>
                </a:lnTo>
                <a:lnTo>
                  <a:pt x="110372" y="555043"/>
                </a:lnTo>
                <a:lnTo>
                  <a:pt x="94482" y="567451"/>
                </a:lnTo>
                <a:lnTo>
                  <a:pt x="82782" y="584360"/>
                </a:lnTo>
                <a:lnTo>
                  <a:pt x="74797" y="605282"/>
                </a:lnTo>
                <a:lnTo>
                  <a:pt x="74797" y="275589"/>
                </a:lnTo>
                <a:lnTo>
                  <a:pt x="91561" y="275589"/>
                </a:lnTo>
                <a:lnTo>
                  <a:pt x="97276" y="270001"/>
                </a:lnTo>
                <a:lnTo>
                  <a:pt x="97276" y="255524"/>
                </a:lnTo>
                <a:lnTo>
                  <a:pt x="91434" y="249809"/>
                </a:lnTo>
                <a:lnTo>
                  <a:pt x="74797" y="249809"/>
                </a:lnTo>
                <a:lnTo>
                  <a:pt x="74797" y="70612"/>
                </a:lnTo>
                <a:lnTo>
                  <a:pt x="80367" y="68212"/>
                </a:lnTo>
                <a:lnTo>
                  <a:pt x="84782" y="70373"/>
                </a:lnTo>
                <a:lnTo>
                  <a:pt x="87030" y="76844"/>
                </a:lnTo>
                <a:lnTo>
                  <a:pt x="86100" y="87375"/>
                </a:lnTo>
                <a:lnTo>
                  <a:pt x="83097" y="104892"/>
                </a:lnTo>
                <a:lnTo>
                  <a:pt x="81321" y="122253"/>
                </a:lnTo>
                <a:lnTo>
                  <a:pt x="80258" y="140842"/>
                </a:lnTo>
                <a:lnTo>
                  <a:pt x="94476" y="99837"/>
                </a:lnTo>
                <a:lnTo>
                  <a:pt x="111515" y="70548"/>
                </a:lnTo>
                <a:lnTo>
                  <a:pt x="125817" y="52974"/>
                </a:lnTo>
                <a:lnTo>
                  <a:pt x="131820" y="47116"/>
                </a:lnTo>
                <a:lnTo>
                  <a:pt x="119004" y="43437"/>
                </a:lnTo>
                <a:lnTo>
                  <a:pt x="105689" y="41687"/>
                </a:lnTo>
                <a:lnTo>
                  <a:pt x="94136" y="42652"/>
                </a:lnTo>
                <a:lnTo>
                  <a:pt x="86608" y="47116"/>
                </a:lnTo>
                <a:lnTo>
                  <a:pt x="85788" y="35843"/>
                </a:lnTo>
                <a:lnTo>
                  <a:pt x="80813" y="20653"/>
                </a:lnTo>
                <a:lnTo>
                  <a:pt x="74195" y="6915"/>
                </a:lnTo>
                <a:lnTo>
                  <a:pt x="68447" y="0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74446" y="1527047"/>
            <a:ext cx="137160" cy="2089785"/>
          </a:xfrm>
          <a:custGeom>
            <a:avLst/>
            <a:gdLst/>
            <a:ahLst/>
            <a:cxnLst/>
            <a:rect l="l" t="t" r="r" b="b"/>
            <a:pathLst>
              <a:path w="137159" h="2089785">
                <a:moveTo>
                  <a:pt x="68453" y="0"/>
                </a:moveTo>
                <a:lnTo>
                  <a:pt x="62701" y="6915"/>
                </a:lnTo>
                <a:lnTo>
                  <a:pt x="56096" y="20653"/>
                </a:lnTo>
                <a:lnTo>
                  <a:pt x="51130" y="35843"/>
                </a:lnTo>
                <a:lnTo>
                  <a:pt x="50292" y="47116"/>
                </a:lnTo>
                <a:lnTo>
                  <a:pt x="42767" y="42652"/>
                </a:lnTo>
                <a:lnTo>
                  <a:pt x="31207" y="41687"/>
                </a:lnTo>
                <a:lnTo>
                  <a:pt x="17881" y="43437"/>
                </a:lnTo>
                <a:lnTo>
                  <a:pt x="5055" y="47116"/>
                </a:lnTo>
                <a:lnTo>
                  <a:pt x="11065" y="52974"/>
                </a:lnTo>
                <a:lnTo>
                  <a:pt x="25379" y="70548"/>
                </a:lnTo>
                <a:lnTo>
                  <a:pt x="42425" y="99837"/>
                </a:lnTo>
                <a:lnTo>
                  <a:pt x="56629" y="140842"/>
                </a:lnTo>
                <a:lnTo>
                  <a:pt x="55582" y="122253"/>
                </a:lnTo>
                <a:lnTo>
                  <a:pt x="53811" y="104892"/>
                </a:lnTo>
                <a:lnTo>
                  <a:pt x="50800" y="87375"/>
                </a:lnTo>
                <a:lnTo>
                  <a:pt x="49893" y="76844"/>
                </a:lnTo>
                <a:lnTo>
                  <a:pt x="52153" y="70373"/>
                </a:lnTo>
                <a:lnTo>
                  <a:pt x="56565" y="68212"/>
                </a:lnTo>
                <a:lnTo>
                  <a:pt x="62116" y="70612"/>
                </a:lnTo>
                <a:lnTo>
                  <a:pt x="62116" y="249809"/>
                </a:lnTo>
                <a:lnTo>
                  <a:pt x="45491" y="249809"/>
                </a:lnTo>
                <a:lnTo>
                  <a:pt x="39662" y="255524"/>
                </a:lnTo>
                <a:lnTo>
                  <a:pt x="39662" y="270001"/>
                </a:lnTo>
                <a:lnTo>
                  <a:pt x="45314" y="275589"/>
                </a:lnTo>
                <a:lnTo>
                  <a:pt x="62116" y="275589"/>
                </a:lnTo>
                <a:lnTo>
                  <a:pt x="62116" y="605282"/>
                </a:lnTo>
                <a:lnTo>
                  <a:pt x="54129" y="584360"/>
                </a:lnTo>
                <a:lnTo>
                  <a:pt x="42431" y="567451"/>
                </a:lnTo>
                <a:lnTo>
                  <a:pt x="26522" y="555043"/>
                </a:lnTo>
                <a:lnTo>
                  <a:pt x="5906" y="547624"/>
                </a:lnTo>
                <a:lnTo>
                  <a:pt x="0" y="561091"/>
                </a:lnTo>
                <a:lnTo>
                  <a:pt x="2205" y="572119"/>
                </a:lnTo>
                <a:lnTo>
                  <a:pt x="10033" y="581503"/>
                </a:lnTo>
                <a:lnTo>
                  <a:pt x="20993" y="590041"/>
                </a:lnTo>
                <a:lnTo>
                  <a:pt x="34768" y="601257"/>
                </a:lnTo>
                <a:lnTo>
                  <a:pt x="46246" y="612901"/>
                </a:lnTo>
                <a:lnTo>
                  <a:pt x="55378" y="623974"/>
                </a:lnTo>
                <a:lnTo>
                  <a:pt x="62116" y="633476"/>
                </a:lnTo>
                <a:lnTo>
                  <a:pt x="62116" y="1455927"/>
                </a:lnTo>
                <a:lnTo>
                  <a:pt x="34768" y="1488146"/>
                </a:lnTo>
                <a:lnTo>
                  <a:pt x="10033" y="1507900"/>
                </a:lnTo>
                <a:lnTo>
                  <a:pt x="2205" y="1517284"/>
                </a:lnTo>
                <a:lnTo>
                  <a:pt x="0" y="1528312"/>
                </a:lnTo>
                <a:lnTo>
                  <a:pt x="5906" y="1541779"/>
                </a:lnTo>
                <a:lnTo>
                  <a:pt x="26522" y="1534360"/>
                </a:lnTo>
                <a:lnTo>
                  <a:pt x="42431" y="1521952"/>
                </a:lnTo>
                <a:lnTo>
                  <a:pt x="54129" y="1505043"/>
                </a:lnTo>
                <a:lnTo>
                  <a:pt x="62116" y="1484121"/>
                </a:lnTo>
                <a:lnTo>
                  <a:pt x="62116" y="1813814"/>
                </a:lnTo>
                <a:lnTo>
                  <a:pt x="45491" y="1813814"/>
                </a:lnTo>
                <a:lnTo>
                  <a:pt x="39662" y="1819402"/>
                </a:lnTo>
                <a:lnTo>
                  <a:pt x="39662" y="1833879"/>
                </a:lnTo>
                <a:lnTo>
                  <a:pt x="45314" y="1839595"/>
                </a:lnTo>
                <a:lnTo>
                  <a:pt x="62116" y="1839595"/>
                </a:lnTo>
                <a:lnTo>
                  <a:pt x="62116" y="2018791"/>
                </a:lnTo>
                <a:lnTo>
                  <a:pt x="56635" y="2021316"/>
                </a:lnTo>
                <a:lnTo>
                  <a:pt x="52215" y="2019173"/>
                </a:lnTo>
                <a:lnTo>
                  <a:pt x="49916" y="2012648"/>
                </a:lnTo>
                <a:lnTo>
                  <a:pt x="50800" y="2002027"/>
                </a:lnTo>
                <a:lnTo>
                  <a:pt x="53811" y="1984511"/>
                </a:lnTo>
                <a:lnTo>
                  <a:pt x="55582" y="1967150"/>
                </a:lnTo>
                <a:lnTo>
                  <a:pt x="56629" y="1948560"/>
                </a:lnTo>
                <a:lnTo>
                  <a:pt x="42425" y="1989585"/>
                </a:lnTo>
                <a:lnTo>
                  <a:pt x="25379" y="2018918"/>
                </a:lnTo>
                <a:lnTo>
                  <a:pt x="11065" y="2036536"/>
                </a:lnTo>
                <a:lnTo>
                  <a:pt x="5055" y="2042414"/>
                </a:lnTo>
                <a:lnTo>
                  <a:pt x="17881" y="2046021"/>
                </a:lnTo>
                <a:lnTo>
                  <a:pt x="31207" y="2047748"/>
                </a:lnTo>
                <a:lnTo>
                  <a:pt x="42767" y="2046807"/>
                </a:lnTo>
                <a:lnTo>
                  <a:pt x="50292" y="2042414"/>
                </a:lnTo>
                <a:lnTo>
                  <a:pt x="51130" y="2053613"/>
                </a:lnTo>
                <a:lnTo>
                  <a:pt x="56096" y="2068766"/>
                </a:lnTo>
                <a:lnTo>
                  <a:pt x="62701" y="2082490"/>
                </a:lnTo>
                <a:lnTo>
                  <a:pt x="68453" y="2089403"/>
                </a:lnTo>
                <a:lnTo>
                  <a:pt x="74205" y="2082490"/>
                </a:lnTo>
                <a:lnTo>
                  <a:pt x="80810" y="2068766"/>
                </a:lnTo>
                <a:lnTo>
                  <a:pt x="85777" y="2053613"/>
                </a:lnTo>
                <a:lnTo>
                  <a:pt x="86614" y="2042414"/>
                </a:lnTo>
                <a:lnTo>
                  <a:pt x="94140" y="2046807"/>
                </a:lnTo>
                <a:lnTo>
                  <a:pt x="105699" y="2047748"/>
                </a:lnTo>
                <a:lnTo>
                  <a:pt x="119025" y="2046021"/>
                </a:lnTo>
                <a:lnTo>
                  <a:pt x="131851" y="2042414"/>
                </a:lnTo>
                <a:lnTo>
                  <a:pt x="125841" y="2036536"/>
                </a:lnTo>
                <a:lnTo>
                  <a:pt x="111527" y="2018919"/>
                </a:lnTo>
                <a:lnTo>
                  <a:pt x="94481" y="1989585"/>
                </a:lnTo>
                <a:lnTo>
                  <a:pt x="80277" y="1948560"/>
                </a:lnTo>
                <a:lnTo>
                  <a:pt x="81325" y="1967150"/>
                </a:lnTo>
                <a:lnTo>
                  <a:pt x="83095" y="1984511"/>
                </a:lnTo>
                <a:lnTo>
                  <a:pt x="86106" y="2002027"/>
                </a:lnTo>
                <a:lnTo>
                  <a:pt x="87008" y="2012559"/>
                </a:lnTo>
                <a:lnTo>
                  <a:pt x="84749" y="2019030"/>
                </a:lnTo>
                <a:lnTo>
                  <a:pt x="80339" y="2021191"/>
                </a:lnTo>
                <a:lnTo>
                  <a:pt x="74790" y="2018791"/>
                </a:lnTo>
                <a:lnTo>
                  <a:pt x="74790" y="1839595"/>
                </a:lnTo>
                <a:lnTo>
                  <a:pt x="91415" y="1839595"/>
                </a:lnTo>
                <a:lnTo>
                  <a:pt x="97244" y="1833879"/>
                </a:lnTo>
                <a:lnTo>
                  <a:pt x="97244" y="1819402"/>
                </a:lnTo>
                <a:lnTo>
                  <a:pt x="91580" y="1813814"/>
                </a:lnTo>
                <a:lnTo>
                  <a:pt x="74790" y="1813814"/>
                </a:lnTo>
                <a:lnTo>
                  <a:pt x="74790" y="1484121"/>
                </a:lnTo>
                <a:lnTo>
                  <a:pt x="82777" y="1505025"/>
                </a:lnTo>
                <a:lnTo>
                  <a:pt x="94474" y="1521904"/>
                </a:lnTo>
                <a:lnTo>
                  <a:pt x="110379" y="1534306"/>
                </a:lnTo>
                <a:lnTo>
                  <a:pt x="130988" y="1541779"/>
                </a:lnTo>
                <a:lnTo>
                  <a:pt x="136901" y="1528312"/>
                </a:lnTo>
                <a:lnTo>
                  <a:pt x="134699" y="1517284"/>
                </a:lnTo>
                <a:lnTo>
                  <a:pt x="126873" y="1507900"/>
                </a:lnTo>
                <a:lnTo>
                  <a:pt x="115913" y="1499362"/>
                </a:lnTo>
                <a:lnTo>
                  <a:pt x="102138" y="1488146"/>
                </a:lnTo>
                <a:lnTo>
                  <a:pt x="90661" y="1476502"/>
                </a:lnTo>
                <a:lnTo>
                  <a:pt x="81528" y="1465429"/>
                </a:lnTo>
                <a:lnTo>
                  <a:pt x="74790" y="1455927"/>
                </a:lnTo>
                <a:lnTo>
                  <a:pt x="74790" y="633476"/>
                </a:lnTo>
                <a:lnTo>
                  <a:pt x="102138" y="601257"/>
                </a:lnTo>
                <a:lnTo>
                  <a:pt x="126873" y="581503"/>
                </a:lnTo>
                <a:lnTo>
                  <a:pt x="134699" y="572119"/>
                </a:lnTo>
                <a:lnTo>
                  <a:pt x="136901" y="561091"/>
                </a:lnTo>
                <a:lnTo>
                  <a:pt x="130988" y="547624"/>
                </a:lnTo>
                <a:lnTo>
                  <a:pt x="110379" y="555043"/>
                </a:lnTo>
                <a:lnTo>
                  <a:pt x="94474" y="567451"/>
                </a:lnTo>
                <a:lnTo>
                  <a:pt x="82777" y="584360"/>
                </a:lnTo>
                <a:lnTo>
                  <a:pt x="74790" y="605282"/>
                </a:lnTo>
                <a:lnTo>
                  <a:pt x="74790" y="275589"/>
                </a:lnTo>
                <a:lnTo>
                  <a:pt x="91415" y="275589"/>
                </a:lnTo>
                <a:lnTo>
                  <a:pt x="97244" y="270001"/>
                </a:lnTo>
                <a:lnTo>
                  <a:pt x="97244" y="255524"/>
                </a:lnTo>
                <a:lnTo>
                  <a:pt x="91580" y="249809"/>
                </a:lnTo>
                <a:lnTo>
                  <a:pt x="74790" y="249809"/>
                </a:lnTo>
                <a:lnTo>
                  <a:pt x="74790" y="70612"/>
                </a:lnTo>
                <a:lnTo>
                  <a:pt x="80270" y="68212"/>
                </a:lnTo>
                <a:lnTo>
                  <a:pt x="84687" y="70373"/>
                </a:lnTo>
                <a:lnTo>
                  <a:pt x="86985" y="76844"/>
                </a:lnTo>
                <a:lnTo>
                  <a:pt x="86106" y="87375"/>
                </a:lnTo>
                <a:lnTo>
                  <a:pt x="83095" y="104892"/>
                </a:lnTo>
                <a:lnTo>
                  <a:pt x="81325" y="122253"/>
                </a:lnTo>
                <a:lnTo>
                  <a:pt x="80277" y="140842"/>
                </a:lnTo>
                <a:lnTo>
                  <a:pt x="94481" y="99837"/>
                </a:lnTo>
                <a:lnTo>
                  <a:pt x="111527" y="70548"/>
                </a:lnTo>
                <a:lnTo>
                  <a:pt x="125841" y="52974"/>
                </a:lnTo>
                <a:lnTo>
                  <a:pt x="131851" y="47116"/>
                </a:lnTo>
                <a:lnTo>
                  <a:pt x="119025" y="43437"/>
                </a:lnTo>
                <a:lnTo>
                  <a:pt x="105699" y="41687"/>
                </a:lnTo>
                <a:lnTo>
                  <a:pt x="94140" y="42652"/>
                </a:lnTo>
                <a:lnTo>
                  <a:pt x="86614" y="47116"/>
                </a:lnTo>
                <a:lnTo>
                  <a:pt x="85777" y="35843"/>
                </a:lnTo>
                <a:lnTo>
                  <a:pt x="80810" y="20653"/>
                </a:lnTo>
                <a:lnTo>
                  <a:pt x="74205" y="6915"/>
                </a:lnTo>
                <a:lnTo>
                  <a:pt x="68453" y="0"/>
                </a:lnTo>
                <a:close/>
              </a:path>
            </a:pathLst>
          </a:custGeom>
          <a:solidFill>
            <a:srgbClr val="6E4B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971800" y="440832"/>
            <a:ext cx="36925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3000" spc="10" dirty="0"/>
              <a:t>Установка </a:t>
            </a:r>
            <a:r>
              <a:rPr lang="en-GB" sz="3000" spc="10" dirty="0"/>
              <a:t>Git</a:t>
            </a:r>
            <a:endParaRPr sz="3000" dirty="0"/>
          </a:p>
        </p:txBody>
      </p:sp>
      <p:sp>
        <p:nvSpPr>
          <p:cNvPr id="8" name="object 8"/>
          <p:cNvSpPr txBox="1"/>
          <p:nvPr/>
        </p:nvSpPr>
        <p:spPr>
          <a:xfrm>
            <a:off x="3401567" y="1290827"/>
            <a:ext cx="901065" cy="853440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87960" rIns="0" bIns="0" rtlCol="0">
            <a:spAutoFit/>
          </a:bodyPr>
          <a:lstStyle/>
          <a:p>
            <a:pPr marL="236854">
              <a:lnSpc>
                <a:spcPct val="100000"/>
              </a:lnSpc>
              <a:spcBef>
                <a:spcPts val="1480"/>
              </a:spcBef>
            </a:pPr>
            <a:r>
              <a:rPr sz="3000" b="1" spc="5" dirty="0">
                <a:solidFill>
                  <a:srgbClr val="EBE9DC"/>
                </a:solidFill>
                <a:latin typeface="Arial"/>
                <a:cs typeface="Arial"/>
              </a:rPr>
              <a:t>01</a:t>
            </a:r>
            <a:endParaRPr sz="3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841747" y="1289303"/>
            <a:ext cx="901065" cy="853440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87960" rIns="0" bIns="0" rtlCol="0">
            <a:spAutoFit/>
          </a:bodyPr>
          <a:lstStyle/>
          <a:p>
            <a:pPr marL="236854">
              <a:lnSpc>
                <a:spcPct val="100000"/>
              </a:lnSpc>
              <a:spcBef>
                <a:spcPts val="1480"/>
              </a:spcBef>
            </a:pPr>
            <a:r>
              <a:rPr sz="3000" b="1" spc="5" dirty="0">
                <a:solidFill>
                  <a:srgbClr val="EBE9DC"/>
                </a:solidFill>
                <a:latin typeface="Arial"/>
                <a:cs typeface="Arial"/>
              </a:rPr>
              <a:t>04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401567" y="2520695"/>
            <a:ext cx="901065" cy="855344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89230" rIns="0" bIns="0" rtlCol="0">
            <a:spAutoFit/>
          </a:bodyPr>
          <a:lstStyle/>
          <a:p>
            <a:pPr marL="236854">
              <a:lnSpc>
                <a:spcPct val="100000"/>
              </a:lnSpc>
              <a:spcBef>
                <a:spcPts val="1490"/>
              </a:spcBef>
            </a:pPr>
            <a:r>
              <a:rPr sz="3000" b="1" spc="5" dirty="0">
                <a:solidFill>
                  <a:srgbClr val="EBE9DC"/>
                </a:solidFill>
                <a:latin typeface="Arial"/>
                <a:cs typeface="Arial"/>
              </a:rPr>
              <a:t>02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01567" y="3750564"/>
            <a:ext cx="901065" cy="855344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89865" rIns="0" bIns="0" rtlCol="0">
            <a:spAutoFit/>
          </a:bodyPr>
          <a:lstStyle/>
          <a:p>
            <a:pPr marL="236854">
              <a:lnSpc>
                <a:spcPct val="100000"/>
              </a:lnSpc>
              <a:spcBef>
                <a:spcPts val="1495"/>
              </a:spcBef>
            </a:pPr>
            <a:r>
              <a:rPr sz="3000" b="1" spc="5" dirty="0">
                <a:solidFill>
                  <a:srgbClr val="EBE9DC"/>
                </a:solidFill>
                <a:latin typeface="Arial"/>
                <a:cs typeface="Arial"/>
              </a:rPr>
              <a:t>03</a:t>
            </a:r>
            <a:endParaRPr sz="3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07325" y="1470468"/>
            <a:ext cx="1555115" cy="366126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R="6350" algn="r">
              <a:lnSpc>
                <a:spcPct val="100000"/>
              </a:lnSpc>
              <a:spcBef>
                <a:spcPts val="455"/>
              </a:spcBef>
            </a:pPr>
            <a:r>
              <a:rPr lang="ru-RU" sz="2000" b="1" spc="-30" dirty="0">
                <a:solidFill>
                  <a:srgbClr val="2F0000"/>
                </a:solidFill>
                <a:latin typeface="Cambria"/>
                <a:cs typeface="Cambria"/>
              </a:rPr>
              <a:t>Выбор ОС</a:t>
            </a:r>
            <a:endParaRPr sz="2000" dirty="0">
              <a:latin typeface="Cambria"/>
              <a:cs typeface="Cambri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198234" y="1270205"/>
            <a:ext cx="1962150" cy="98167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5"/>
              </a:spcBef>
            </a:pPr>
            <a:r>
              <a:rPr lang="ru-RU" sz="2000" b="1" spc="-30" dirty="0">
                <a:solidFill>
                  <a:srgbClr val="2F0000"/>
                </a:solidFill>
                <a:latin typeface="Cambria"/>
                <a:cs typeface="Cambria"/>
              </a:rPr>
              <a:t>Способ использования </a:t>
            </a:r>
            <a:r>
              <a:rPr lang="en-GB" sz="2000" b="1" spc="-30" dirty="0">
                <a:solidFill>
                  <a:srgbClr val="2F0000"/>
                </a:solidFill>
                <a:latin typeface="Cambria"/>
                <a:cs typeface="Cambria"/>
              </a:rPr>
              <a:t>Git</a:t>
            </a:r>
            <a:endParaRPr sz="2000" dirty="0">
              <a:latin typeface="Cambria"/>
              <a:cs typeface="Cambri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83875" y="2632277"/>
            <a:ext cx="257365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000" b="1" spc="10" dirty="0">
                <a:solidFill>
                  <a:srgbClr val="2F0000"/>
                </a:solidFill>
                <a:latin typeface="Cambria"/>
                <a:cs typeface="Cambria"/>
              </a:rPr>
              <a:t>Выбор текстового документа</a:t>
            </a:r>
            <a:endParaRPr sz="2000" dirty="0">
              <a:latin typeface="Cambria"/>
              <a:cs typeface="Cambri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454154" y="3764723"/>
            <a:ext cx="167132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2000" b="1" spc="-45" dirty="0">
                <a:solidFill>
                  <a:srgbClr val="2F0000"/>
                </a:solidFill>
                <a:latin typeface="Cambria"/>
                <a:cs typeface="Cambria"/>
              </a:rPr>
              <a:t>Название первой ветки</a:t>
            </a:r>
            <a:endParaRPr sz="2000" dirty="0">
              <a:latin typeface="Cambria"/>
              <a:cs typeface="Cambria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1252982" y="4473194"/>
            <a:ext cx="633730" cy="553085"/>
            <a:chOff x="1252982" y="4473194"/>
            <a:chExt cx="633730" cy="553085"/>
          </a:xfrm>
        </p:grpSpPr>
        <p:sp>
          <p:nvSpPr>
            <p:cNvPr id="17" name="object 17">
              <a:hlinkClick r:id="rId5" action="ppaction://hlinksldjump"/>
            </p:cNvPr>
            <p:cNvSpPr/>
            <p:nvPr/>
          </p:nvSpPr>
          <p:spPr>
            <a:xfrm>
              <a:off x="1265682" y="4485894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263652" y="0"/>
                  </a:moveTo>
                  <a:lnTo>
                    <a:pt x="0" y="263651"/>
                  </a:lnTo>
                  <a:lnTo>
                    <a:pt x="263652" y="527303"/>
                  </a:lnTo>
                  <a:lnTo>
                    <a:pt x="263652" y="395477"/>
                  </a:lnTo>
                  <a:lnTo>
                    <a:pt x="608076" y="395477"/>
                  </a:lnTo>
                  <a:lnTo>
                    <a:pt x="608076" y="131825"/>
                  </a:lnTo>
                  <a:lnTo>
                    <a:pt x="263652" y="131825"/>
                  </a:lnTo>
                  <a:lnTo>
                    <a:pt x="263652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265682" y="4485894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30" h="527685">
                  <a:moveTo>
                    <a:pt x="608076" y="131825"/>
                  </a:moveTo>
                  <a:lnTo>
                    <a:pt x="263652" y="131825"/>
                  </a:lnTo>
                  <a:lnTo>
                    <a:pt x="263652" y="0"/>
                  </a:lnTo>
                  <a:lnTo>
                    <a:pt x="0" y="263651"/>
                  </a:lnTo>
                  <a:lnTo>
                    <a:pt x="263652" y="527303"/>
                  </a:lnTo>
                  <a:lnTo>
                    <a:pt x="263652" y="395477"/>
                  </a:lnTo>
                  <a:lnTo>
                    <a:pt x="608076" y="395477"/>
                  </a:lnTo>
                  <a:lnTo>
                    <a:pt x="608076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7685158" y="4468137"/>
            <a:ext cx="633730" cy="553085"/>
            <a:chOff x="7804657" y="4473194"/>
            <a:chExt cx="633730" cy="553085"/>
          </a:xfrm>
        </p:grpSpPr>
        <p:sp>
          <p:nvSpPr>
            <p:cNvPr id="20" name="object 20">
              <a:hlinkClick r:id="rId6" action="ppaction://hlinksldjump"/>
            </p:cNvPr>
            <p:cNvSpPr/>
            <p:nvPr/>
          </p:nvSpPr>
          <p:spPr>
            <a:xfrm>
              <a:off x="7817357" y="4485894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29" h="527685">
                  <a:moveTo>
                    <a:pt x="344424" y="0"/>
                  </a:moveTo>
                  <a:lnTo>
                    <a:pt x="344424" y="131825"/>
                  </a:lnTo>
                  <a:lnTo>
                    <a:pt x="0" y="131825"/>
                  </a:lnTo>
                  <a:lnTo>
                    <a:pt x="0" y="395477"/>
                  </a:lnTo>
                  <a:lnTo>
                    <a:pt x="344424" y="395477"/>
                  </a:lnTo>
                  <a:lnTo>
                    <a:pt x="344424" y="527303"/>
                  </a:lnTo>
                  <a:lnTo>
                    <a:pt x="608076" y="263651"/>
                  </a:lnTo>
                  <a:lnTo>
                    <a:pt x="344424" y="0"/>
                  </a:lnTo>
                  <a:close/>
                </a:path>
              </a:pathLst>
            </a:custGeom>
            <a:solidFill>
              <a:srgbClr val="ACC5B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1" name="object 21"/>
            <p:cNvSpPr/>
            <p:nvPr/>
          </p:nvSpPr>
          <p:spPr>
            <a:xfrm>
              <a:off x="7817357" y="4485894"/>
              <a:ext cx="608330" cy="527685"/>
            </a:xfrm>
            <a:custGeom>
              <a:avLst/>
              <a:gdLst/>
              <a:ahLst/>
              <a:cxnLst/>
              <a:rect l="l" t="t" r="r" b="b"/>
              <a:pathLst>
                <a:path w="608329" h="527685">
                  <a:moveTo>
                    <a:pt x="0" y="131825"/>
                  </a:moveTo>
                  <a:lnTo>
                    <a:pt x="344424" y="131825"/>
                  </a:lnTo>
                  <a:lnTo>
                    <a:pt x="344424" y="0"/>
                  </a:lnTo>
                  <a:lnTo>
                    <a:pt x="608076" y="263651"/>
                  </a:lnTo>
                  <a:lnTo>
                    <a:pt x="344424" y="527303"/>
                  </a:lnTo>
                  <a:lnTo>
                    <a:pt x="344424" y="395477"/>
                  </a:lnTo>
                  <a:lnTo>
                    <a:pt x="0" y="395477"/>
                  </a:lnTo>
                  <a:lnTo>
                    <a:pt x="0" y="131825"/>
                  </a:lnTo>
                  <a:close/>
                </a:path>
              </a:pathLst>
            </a:custGeom>
            <a:ln w="25400">
              <a:solidFill>
                <a:srgbClr val="4652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115ED02E-8685-4A19-AFB6-9425974648CC}"/>
              </a:ext>
            </a:extLst>
          </p:cNvPr>
          <p:cNvSpPr/>
          <p:nvPr/>
        </p:nvSpPr>
        <p:spPr>
          <a:xfrm>
            <a:off x="4841370" y="2522599"/>
            <a:ext cx="901065" cy="853440"/>
          </a:xfrm>
          <a:prstGeom prst="rect">
            <a:avLst/>
          </a:prstGeom>
          <a:solidFill>
            <a:srgbClr val="9F8E73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  <a:endParaRPr lang="ru-RU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6C4D4887-F81C-4E18-A88C-F78BB767B6EA}"/>
              </a:ext>
            </a:extLst>
          </p:cNvPr>
          <p:cNvSpPr/>
          <p:nvPr/>
        </p:nvSpPr>
        <p:spPr>
          <a:xfrm>
            <a:off x="4841369" y="3766779"/>
            <a:ext cx="901065" cy="853440"/>
          </a:xfrm>
          <a:prstGeom prst="rect">
            <a:avLst/>
          </a:prstGeom>
          <a:solidFill>
            <a:srgbClr val="9F8E73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06</a:t>
            </a:r>
            <a:endParaRPr lang="ru-RU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C78F6D23-CD83-4F8C-AF45-7ACDA0B52791}"/>
              </a:ext>
            </a:extLst>
          </p:cNvPr>
          <p:cNvSpPr/>
          <p:nvPr/>
        </p:nvSpPr>
        <p:spPr>
          <a:xfrm>
            <a:off x="6079200" y="2747534"/>
            <a:ext cx="23006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>
                <a:latin typeface="Cambria" panose="02040503050406030204" pitchFamily="18" charset="0"/>
                <a:ea typeface="Cambria" panose="02040503050406030204" pitchFamily="18" charset="0"/>
              </a:rPr>
              <a:t>Выбор</a:t>
            </a:r>
            <a:r>
              <a:rPr lang="ru-RU" b="1" dirty="0"/>
              <a:t> </a:t>
            </a:r>
            <a:r>
              <a:rPr lang="en-GB" b="1" dirty="0"/>
              <a:t>SSH-</a:t>
            </a:r>
            <a:r>
              <a:rPr lang="ru-RU" b="1" dirty="0"/>
              <a:t>клиента</a:t>
            </a: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9DB02745-9488-496F-901F-B6BB0ADA1C55}"/>
              </a:ext>
            </a:extLst>
          </p:cNvPr>
          <p:cNvSpPr/>
          <p:nvPr/>
        </p:nvSpPr>
        <p:spPr>
          <a:xfrm>
            <a:off x="6175618" y="3778008"/>
            <a:ext cx="220421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latin typeface="Cambria" panose="02040503050406030204" pitchFamily="18" charset="0"/>
                <a:ea typeface="Cambria" panose="02040503050406030204" pitchFamily="18" charset="0"/>
              </a:rPr>
              <a:t>Дополнительные настройки</a:t>
            </a:r>
          </a:p>
        </p:txBody>
      </p:sp>
      <p:sp>
        <p:nvSpPr>
          <p:cNvPr id="27" name="Управляющая кнопка: &quot;На главную&quot; 26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D7011CEB-AF44-4858-AD7E-520B68CC4CCE}"/>
              </a:ext>
            </a:extLst>
          </p:cNvPr>
          <p:cNvSpPr/>
          <p:nvPr/>
        </p:nvSpPr>
        <p:spPr>
          <a:xfrm>
            <a:off x="278114" y="219101"/>
            <a:ext cx="513848" cy="449731"/>
          </a:xfrm>
          <a:prstGeom prst="actionButtonHome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8" name="Управляющая кнопка: &quot;В начало&quot; 27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AD078455-7617-4D5C-8ED8-4BD244FDE72F}"/>
              </a:ext>
            </a:extLst>
          </p:cNvPr>
          <p:cNvSpPr/>
          <p:nvPr/>
        </p:nvSpPr>
        <p:spPr>
          <a:xfrm>
            <a:off x="501512" y="4429544"/>
            <a:ext cx="607060" cy="607222"/>
          </a:xfrm>
          <a:prstGeom prst="actionButtonBeginning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Управляющая кнопка: &quot;В конец&quot; 28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8F32C772-4FDA-47C4-8E33-5A8F7DBB7FE3}"/>
              </a:ext>
            </a:extLst>
          </p:cNvPr>
          <p:cNvSpPr/>
          <p:nvPr/>
        </p:nvSpPr>
        <p:spPr>
          <a:xfrm>
            <a:off x="8458385" y="4439879"/>
            <a:ext cx="607060" cy="609600"/>
          </a:xfrm>
          <a:prstGeom prst="actionButtonEnd">
            <a:avLst/>
          </a:prstGeom>
          <a:solidFill>
            <a:srgbClr val="ACC5B8"/>
          </a:solidFill>
          <a:ln>
            <a:solidFill>
              <a:srgbClr val="46524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xfrm>
            <a:off x="1143000" y="1986628"/>
            <a:ext cx="7328916" cy="124328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27985" marR="5080">
              <a:lnSpc>
                <a:spcPct val="100000"/>
              </a:lnSpc>
              <a:spcBef>
                <a:spcPts val="95"/>
              </a:spcBef>
            </a:pPr>
            <a:r>
              <a:rPr lang="ru-RU" spc="20" dirty="0"/>
              <a:t>Конфигурация </a:t>
            </a:r>
            <a:r>
              <a:rPr lang="en-GB" spc="20" dirty="0"/>
              <a:t>Git</a:t>
            </a:r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388363" y="1909572"/>
            <a:ext cx="1434465" cy="1324610"/>
          </a:xfrm>
          <a:prstGeom prst="rect">
            <a:avLst/>
          </a:prstGeom>
          <a:solidFill>
            <a:srgbClr val="9F8E73"/>
          </a:solidFill>
          <a:ln w="9525">
            <a:solidFill>
              <a:srgbClr val="2F0000"/>
            </a:solidFill>
          </a:ln>
        </p:spPr>
        <p:txBody>
          <a:bodyPr vert="horz" wrap="square" lIns="0" tIns="101600" rIns="0" bIns="0" rtlCol="0">
            <a:spAutoFit/>
          </a:bodyPr>
          <a:lstStyle/>
          <a:p>
            <a:pPr marL="288290">
              <a:lnSpc>
                <a:spcPct val="100000"/>
              </a:lnSpc>
              <a:spcBef>
                <a:spcPts val="800"/>
              </a:spcBef>
            </a:pPr>
            <a:r>
              <a:rPr sz="6000" b="1" spc="30" dirty="0">
                <a:solidFill>
                  <a:srgbClr val="EBE9DC"/>
                </a:solidFill>
                <a:latin typeface="Arial"/>
                <a:cs typeface="Arial"/>
              </a:rPr>
              <a:t>04</a:t>
            </a:r>
            <a:endParaRPr sz="6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</TotalTime>
  <Words>423</Words>
  <Application>Microsoft Office PowerPoint</Application>
  <PresentationFormat>Экран (16:9)</PresentationFormat>
  <Paragraphs>54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8" baseType="lpstr">
      <vt:lpstr>Arial</vt:lpstr>
      <vt:lpstr>Calibri</vt:lpstr>
      <vt:lpstr>Cambria</vt:lpstr>
      <vt:lpstr>Georgia</vt:lpstr>
      <vt:lpstr>Roboto</vt:lpstr>
      <vt:lpstr>Times New Roman</vt:lpstr>
      <vt:lpstr>Office Theme</vt:lpstr>
      <vt:lpstr>Работа в системе контроля версий Git</vt:lpstr>
      <vt:lpstr>Содержание</vt:lpstr>
      <vt:lpstr>Что такое Git?</vt:lpstr>
      <vt:lpstr>Презентация PowerPoint</vt:lpstr>
      <vt:lpstr>Преимущества использования Git</vt:lpstr>
      <vt:lpstr>Презентация PowerPoint</vt:lpstr>
      <vt:lpstr>Установка Git на компьютер</vt:lpstr>
      <vt:lpstr>Установка Git</vt:lpstr>
      <vt:lpstr>Презентация PowerPoint</vt:lpstr>
      <vt:lpstr>Презентация PowerPoint</vt:lpstr>
      <vt:lpstr>Презентация PowerPoint</vt:lpstr>
      <vt:lpstr>Презентация PowerPoint</vt:lpstr>
      <vt:lpstr>Добавление файлов в репозиторий</vt:lpstr>
      <vt:lpstr>Презентация PowerPoint</vt:lpstr>
      <vt:lpstr>Фиксация изменений в Git</vt:lpstr>
      <vt:lpstr>Презентация PowerPoint</vt:lpstr>
      <vt:lpstr>Презентация PowerPoint</vt:lpstr>
      <vt:lpstr>Презентация PowerPoint</vt:lpstr>
      <vt:lpstr>09</vt:lpstr>
      <vt:lpstr>Презентация PowerPoint</vt:lpstr>
      <vt:lpstr>Спасибо за 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Тестирование базы данных  веб-проекта</dc:title>
  <dc:creator>Vlad Tom</dc:creator>
  <cp:lastModifiedBy>Томашевский Владислав Янович</cp:lastModifiedBy>
  <cp:revision>36</cp:revision>
  <dcterms:created xsi:type="dcterms:W3CDTF">2024-03-21T04:07:51Z</dcterms:created>
  <dcterms:modified xsi:type="dcterms:W3CDTF">2024-03-22T06:59:24Z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2024-03-15T00:00:00Z</vt:filetime>
  </property>
  <property fmtid="{D5CDD505-2E9C-101B-9397-08002B2CF9AE}" pid="3" name="Creator">
    <vt:lpwstr>Microsoft® PowerPoint® 2019</vt:lpwstr>
  </property>
  <property fmtid="{D5CDD505-2E9C-101B-9397-08002B2CF9AE}" pid="4" name="LastSaved">
    <vt:filetime>2024-03-21T00:00:00Z</vt:filetime>
  </property>
</Properties>
</file>